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1"/>
  </p:notesMasterIdLst>
  <p:sldIdLst>
    <p:sldId id="256" r:id="rId5"/>
    <p:sldId id="282" r:id="rId6"/>
    <p:sldId id="264" r:id="rId7"/>
    <p:sldId id="281" r:id="rId8"/>
    <p:sldId id="260" r:id="rId9"/>
    <p:sldId id="269" r:id="rId10"/>
    <p:sldId id="270" r:id="rId11"/>
    <p:sldId id="261" r:id="rId12"/>
    <p:sldId id="262" r:id="rId13"/>
    <p:sldId id="271" r:id="rId14"/>
    <p:sldId id="267" r:id="rId15"/>
    <p:sldId id="266" r:id="rId16"/>
    <p:sldId id="279" r:id="rId17"/>
    <p:sldId id="259" r:id="rId18"/>
    <p:sldId id="275"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51F8A2-B4DF-176B-9497-8791BF5E6773}" v="1" dt="2025-09-17T17:10:36.688"/>
    <p1510:client id="{09BCB950-3B68-3670-E3DE-347CF0BE8F49}" v="598" dt="2025-09-17T20:43:16.751"/>
    <p1510:client id="{26D9E422-6D37-3159-3801-AC4281EA7B70}" v="9" dt="2025-09-17T17:19:51.325"/>
    <p1510:client id="{28CB80EC-CE4E-72F3-1006-FCBA22B441C1}" v="294" dt="2025-09-17T20:13:15.839"/>
    <p1510:client id="{37142ADE-C67C-3289-1B30-08F1F61F1E13}" v="4" dt="2025-09-19T15:52:15.334"/>
    <p1510:client id="{3918F59E-051F-46B9-65C0-1CF9C1E5222E}" v="726" dt="2025-09-17T21:27:34.435"/>
    <p1510:client id="{39255F1A-7B2E-5870-9008-0327F7AA3E16}" v="105" dt="2025-09-19T08:19:47.340"/>
    <p1510:client id="{3BB45C0C-3F35-D58A-F06C-1CC090BA1A82}" v="7" dt="2025-09-18T21:20:33.172"/>
    <p1510:client id="{3D796878-895C-BC45-5F73-A0090564A294}" v="87" dt="2025-09-19T16:45:41.780"/>
    <p1510:client id="{3F2CBD84-F174-E2F8-B61F-58D88287D961}" v="1" dt="2025-09-18T15:39:15.880"/>
    <p1510:client id="{43AE35C7-3CE7-A513-097E-26DCE797ED79}" v="93" dt="2025-09-18T21:18:21.583"/>
    <p1510:client id="{4FA3862C-06BC-EA4E-4831-C3EC447FCD41}" v="853" dt="2025-09-17T21:05:37.072"/>
    <p1510:client id="{549D4454-D0F1-61D9-979C-2697D8DAFA86}" v="186" dt="2025-09-17T17:19:03.184"/>
    <p1510:client id="{5D933312-DBEC-1741-F597-6593C8F4B99E}" v="64" dt="2025-09-17T17:16:29.613"/>
    <p1510:client id="{64975100-9C5F-AC2E-2F65-2E4951B4B622}" v="53" dt="2025-09-18T21:22:50.194"/>
    <p1510:client id="{64D35B80-2024-DD40-1EEF-9DDBDDB726F8}" v="1403" dt="2025-09-18T20:44:48.516"/>
    <p1510:client id="{65B79DFE-8F61-FC04-6D56-A32FE2B83822}" v="885" dt="2025-09-19T05:01:48.152"/>
    <p1510:client id="{6BC5EAB8-D449-9417-1BF7-C00F46CC0ACF}" v="171" dt="2025-09-17T17:09:26.853"/>
    <p1510:client id="{85B16767-0ECA-6174-1B47-AE363BC439F3}" v="194" dt="2025-09-17T21:24:50.509"/>
    <p1510:client id="{92C00FC8-41D0-F9CD-3BA7-E386E8016F8D}" v="2" dt="2025-09-17T21:03:19.262"/>
    <p1510:client id="{AF119E79-9976-6FCD-849D-DC8D34E953FA}" v="3" dt="2025-09-19T01:31:20.085"/>
    <p1510:client id="{B5136386-C4BC-D430-7367-28FB5D2C3470}" v="1" dt="2025-09-17T17:10:36.695"/>
    <p1510:client id="{C1BA0494-6C6C-C163-72A2-5BE5C6A2BDCF}" v="114" dt="2025-09-17T20:39:34.428"/>
    <p1510:client id="{CCA3E279-D413-C731-0DE8-DFD224B275FF}" v="13" dt="2025-09-18T20:04:24.540"/>
    <p1510:client id="{D1B0BA97-9499-09FE-93FB-FF144B87E36C}" v="37" dt="2025-09-19T16:44:23.798"/>
    <p1510:client id="{D33566A4-94C9-95E3-DB01-ADD4FF2F0F40}" v="881" dt="2025-09-19T16:14:53.955"/>
    <p1510:client id="{DC85AAA8-8C99-C453-7D3F-EB8EF55560C4}" v="180" dt="2025-09-17T21:02:09.493"/>
    <p1510:client id="{E140B070-6195-E4CF-794A-3339718EF1A6}" v="91" dt="2025-09-19T16:25:51.1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ley Tate" userId="S::tater02@pfw.edu::c8a4aa8d-47ee-4f9c-9d8d-662237aec911" providerId="AD" clId="Web-{AF119E79-9976-6FCD-849D-DC8D34E953FA}"/>
    <pc:docChg chg="modSld sldOrd">
      <pc:chgData name="Riley Tate" userId="S::tater02@pfw.edu::c8a4aa8d-47ee-4f9c-9d8d-662237aec911" providerId="AD" clId="Web-{AF119E79-9976-6FCD-849D-DC8D34E953FA}" dt="2025-09-19T16:21:04.329" v="1146" actId="20577"/>
      <pc:docMkLst>
        <pc:docMk/>
      </pc:docMkLst>
      <pc:sldChg chg="ord modNotes">
        <pc:chgData name="Riley Tate" userId="S::tater02@pfw.edu::c8a4aa8d-47ee-4f9c-9d8d-662237aec911" providerId="AD" clId="Web-{AF119E79-9976-6FCD-849D-DC8D34E953FA}" dt="2025-09-19T01:09:21.588" v="662"/>
        <pc:sldMkLst>
          <pc:docMk/>
          <pc:sldMk cId="3539659783" sldId="262"/>
        </pc:sldMkLst>
      </pc:sldChg>
      <pc:sldChg chg="modSp">
        <pc:chgData name="Riley Tate" userId="S::tater02@pfw.edu::c8a4aa8d-47ee-4f9c-9d8d-662237aec911" providerId="AD" clId="Web-{AF119E79-9976-6FCD-849D-DC8D34E953FA}" dt="2025-09-19T16:21:04.329" v="1146" actId="20577"/>
        <pc:sldMkLst>
          <pc:docMk/>
          <pc:sldMk cId="1425937201" sldId="264"/>
        </pc:sldMkLst>
        <pc:graphicFrameChg chg="modGraphic">
          <ac:chgData name="Riley Tate" userId="S::tater02@pfw.edu::c8a4aa8d-47ee-4f9c-9d8d-662237aec911" providerId="AD" clId="Web-{AF119E79-9976-6FCD-849D-DC8D34E953FA}" dt="2025-09-19T16:21:04.329" v="1146" actId="20577"/>
          <ac:graphicFrameMkLst>
            <pc:docMk/>
            <pc:sldMk cId="1425937201" sldId="264"/>
            <ac:graphicFrameMk id="7" creationId="{AFD7A2BC-5C65-02F5-C329-451394B55571}"/>
          </ac:graphicFrameMkLst>
        </pc:graphicFrameChg>
      </pc:sldChg>
      <pc:sldChg chg="modSp">
        <pc:chgData name="Riley Tate" userId="S::tater02@pfw.edu::c8a4aa8d-47ee-4f9c-9d8d-662237aec911" providerId="AD" clId="Web-{AF119E79-9976-6FCD-849D-DC8D34E953FA}" dt="2025-09-19T01:31:20.085" v="1124" actId="20577"/>
        <pc:sldMkLst>
          <pc:docMk/>
          <pc:sldMk cId="3724698009" sldId="267"/>
        </pc:sldMkLst>
        <pc:spChg chg="mod">
          <ac:chgData name="Riley Tate" userId="S::tater02@pfw.edu::c8a4aa8d-47ee-4f9c-9d8d-662237aec911" providerId="AD" clId="Web-{AF119E79-9976-6FCD-849D-DC8D34E953FA}" dt="2025-09-19T01:31:20.085" v="1124" actId="20577"/>
          <ac:spMkLst>
            <pc:docMk/>
            <pc:sldMk cId="3724698009" sldId="267"/>
            <ac:spMk id="2" creationId="{28EC17F7-A59B-CDE3-469E-593413956E67}"/>
          </ac:spMkLst>
        </pc:spChg>
      </pc:sldChg>
      <pc:sldChg chg="modNotes">
        <pc:chgData name="Riley Tate" userId="S::tater02@pfw.edu::c8a4aa8d-47ee-4f9c-9d8d-662237aec911" providerId="AD" clId="Web-{AF119E79-9976-6FCD-849D-DC8D34E953FA}" dt="2025-09-19T01:28:03.720" v="1123"/>
        <pc:sldMkLst>
          <pc:docMk/>
          <pc:sldMk cId="2907824893" sldId="271"/>
        </pc:sldMkLst>
      </pc:sldChg>
    </pc:docChg>
  </pc:docChgLst>
  <pc:docChgLst>
    <pc:chgData name="Harrison Niswander" userId="S::niswhd01@pfw.edu::94c21252-a85f-4782-8ae2-3c40c3a62989" providerId="AD" clId="Web-{F041C3EC-9999-7EE9-EE20-B90AF35006DE}"/>
    <pc:docChg chg="addSld delSld modSld sldOrd">
      <pc:chgData name="Harrison Niswander" userId="S::niswhd01@pfw.edu::94c21252-a85f-4782-8ae2-3c40c3a62989" providerId="AD" clId="Web-{F041C3EC-9999-7EE9-EE20-B90AF35006DE}" dt="2025-09-10T20:35:57.687" v="213"/>
      <pc:docMkLst>
        <pc:docMk/>
      </pc:docMkLst>
      <pc:sldChg chg="addSp modSp">
        <pc:chgData name="Harrison Niswander" userId="S::niswhd01@pfw.edu::94c21252-a85f-4782-8ae2-3c40c3a62989" providerId="AD" clId="Web-{F041C3EC-9999-7EE9-EE20-B90AF35006DE}" dt="2025-09-10T20:11:47.726" v="205" actId="1076"/>
        <pc:sldMkLst>
          <pc:docMk/>
          <pc:sldMk cId="411723738" sldId="257"/>
        </pc:sldMkLst>
      </pc:sldChg>
      <pc:sldChg chg="addSp modSp">
        <pc:chgData name="Harrison Niswander" userId="S::niswhd01@pfw.edu::94c21252-a85f-4782-8ae2-3c40c3a62989" providerId="AD" clId="Web-{F041C3EC-9999-7EE9-EE20-B90AF35006DE}" dt="2025-09-10T20:22:24.087" v="212" actId="1076"/>
        <pc:sldMkLst>
          <pc:docMk/>
          <pc:sldMk cId="1548404107" sldId="260"/>
        </pc:sldMkLst>
        <pc:picChg chg="add mod">
          <ac:chgData name="Harrison Niswander" userId="S::niswhd01@pfw.edu::94c21252-a85f-4782-8ae2-3c40c3a62989" providerId="AD" clId="Web-{F041C3EC-9999-7EE9-EE20-B90AF35006DE}" dt="2025-09-10T20:21:02.103" v="208" actId="1076"/>
          <ac:picMkLst>
            <pc:docMk/>
            <pc:sldMk cId="1548404107" sldId="260"/>
            <ac:picMk id="4" creationId="{31902B12-1C6B-D6F2-C0D7-50E5222E7B4A}"/>
          </ac:picMkLst>
        </pc:picChg>
        <pc:picChg chg="add mod">
          <ac:chgData name="Harrison Niswander" userId="S::niswhd01@pfw.edu::94c21252-a85f-4782-8ae2-3c40c3a62989" providerId="AD" clId="Web-{F041C3EC-9999-7EE9-EE20-B90AF35006DE}" dt="2025-09-10T20:22:24.087" v="212" actId="1076"/>
          <ac:picMkLst>
            <pc:docMk/>
            <pc:sldMk cId="1548404107" sldId="260"/>
            <ac:picMk id="6" creationId="{17605907-6D40-1A37-DA91-EA3E43676A09}"/>
          </ac:picMkLst>
        </pc:picChg>
      </pc:sldChg>
      <pc:sldChg chg="addSp delSp modSp new del">
        <pc:chgData name="Harrison Niswander" userId="S::niswhd01@pfw.edu::94c21252-a85f-4782-8ae2-3c40c3a62989" providerId="AD" clId="Web-{F041C3EC-9999-7EE9-EE20-B90AF35006DE}" dt="2025-09-10T19:57:03.973" v="115"/>
        <pc:sldMkLst>
          <pc:docMk/>
          <pc:sldMk cId="1529505624" sldId="265"/>
        </pc:sldMkLst>
      </pc:sldChg>
      <pc:sldChg chg="addSp delSp modSp add del mod replId setBg">
        <pc:chgData name="Harrison Niswander" userId="S::niswhd01@pfw.edu::94c21252-a85f-4782-8ae2-3c40c3a62989" providerId="AD" clId="Web-{F041C3EC-9999-7EE9-EE20-B90AF35006DE}" dt="2025-09-10T19:54:38.081" v="69"/>
        <pc:sldMkLst>
          <pc:docMk/>
          <pc:sldMk cId="1073988706" sldId="266"/>
        </pc:sldMkLst>
      </pc:sldChg>
      <pc:sldChg chg="addSp delSp modSp new mod setBg">
        <pc:chgData name="Harrison Niswander" userId="S::niswhd01@pfw.edu::94c21252-a85f-4782-8ae2-3c40c3a62989" providerId="AD" clId="Web-{F041C3EC-9999-7EE9-EE20-B90AF35006DE}" dt="2025-09-10T20:07:48.741" v="189"/>
        <pc:sldMkLst>
          <pc:docMk/>
          <pc:sldMk cId="3161250496" sldId="266"/>
        </pc:sldMkLst>
        <pc:spChg chg="mod ord">
          <ac:chgData name="Harrison Niswander" userId="S::niswhd01@pfw.edu::94c21252-a85f-4782-8ae2-3c40c3a62989" providerId="AD" clId="Web-{F041C3EC-9999-7EE9-EE20-B90AF35006DE}" dt="2025-09-10T20:07:48.741" v="189"/>
          <ac:spMkLst>
            <pc:docMk/>
            <pc:sldMk cId="3161250496" sldId="266"/>
            <ac:spMk id="2" creationId="{FF5D4DA4-7D48-E6C7-8D27-91E62B5AE93A}"/>
          </ac:spMkLst>
        </pc:spChg>
        <pc:spChg chg="add ord">
          <ac:chgData name="Harrison Niswander" userId="S::niswhd01@pfw.edu::94c21252-a85f-4782-8ae2-3c40c3a62989" providerId="AD" clId="Web-{F041C3EC-9999-7EE9-EE20-B90AF35006DE}" dt="2025-09-10T20:07:34.460" v="187"/>
          <ac:spMkLst>
            <pc:docMk/>
            <pc:sldMk cId="3161250496" sldId="266"/>
            <ac:spMk id="14" creationId="{0D7B6173-1D58-48E2-83CF-37350F315F75}"/>
          </ac:spMkLst>
        </pc:spChg>
        <pc:spChg chg="add">
          <ac:chgData name="Harrison Niswander" userId="S::niswhd01@pfw.edu::94c21252-a85f-4782-8ae2-3c40c3a62989" providerId="AD" clId="Web-{F041C3EC-9999-7EE9-EE20-B90AF35006DE}" dt="2025-09-10T20:04:33.366" v="153"/>
          <ac:spMkLst>
            <pc:docMk/>
            <pc:sldMk cId="3161250496" sldId="266"/>
            <ac:spMk id="16" creationId="{2F36CA75-CFBF-4844-B719-8FE9EBADA9AF}"/>
          </ac:spMkLst>
        </pc:spChg>
        <pc:spChg chg="add">
          <ac:chgData name="Harrison Niswander" userId="S::niswhd01@pfw.edu::94c21252-a85f-4782-8ae2-3c40c3a62989" providerId="AD" clId="Web-{F041C3EC-9999-7EE9-EE20-B90AF35006DE}" dt="2025-09-10T20:04:33.366" v="153"/>
          <ac:spMkLst>
            <pc:docMk/>
            <pc:sldMk cId="3161250496" sldId="266"/>
            <ac:spMk id="18" creationId="{3D4A84B9-E564-4DD0-97F8-DBF1C460C28A}"/>
          </ac:spMkLst>
        </pc:spChg>
        <pc:spChg chg="add">
          <ac:chgData name="Harrison Niswander" userId="S::niswhd01@pfw.edu::94c21252-a85f-4782-8ae2-3c40c3a62989" providerId="AD" clId="Web-{F041C3EC-9999-7EE9-EE20-B90AF35006DE}" dt="2025-09-10T20:04:33.366" v="153"/>
          <ac:spMkLst>
            <pc:docMk/>
            <pc:sldMk cId="3161250496" sldId="266"/>
            <ac:spMk id="24" creationId="{7DE75D4A-0965-4973-BE75-DECCAC9A9614}"/>
          </ac:spMkLst>
        </pc:spChg>
        <pc:picChg chg="add mod ord">
          <ac:chgData name="Harrison Niswander" userId="S::niswhd01@pfw.edu::94c21252-a85f-4782-8ae2-3c40c3a62989" providerId="AD" clId="Web-{F041C3EC-9999-7EE9-EE20-B90AF35006DE}" dt="2025-09-10T20:07:16.053" v="184" actId="1076"/>
          <ac:picMkLst>
            <pc:docMk/>
            <pc:sldMk cId="3161250496" sldId="266"/>
            <ac:picMk id="4" creationId="{F9AF7E10-DA6F-7A87-31C1-026E2D228ACA}"/>
          </ac:picMkLst>
        </pc:picChg>
        <pc:picChg chg="add mod">
          <ac:chgData name="Harrison Niswander" userId="S::niswhd01@pfw.edu::94c21252-a85f-4782-8ae2-3c40c3a62989" providerId="AD" clId="Web-{F041C3EC-9999-7EE9-EE20-B90AF35006DE}" dt="2025-09-10T20:05:41.522" v="168"/>
          <ac:picMkLst>
            <pc:docMk/>
            <pc:sldMk cId="3161250496" sldId="266"/>
            <ac:picMk id="5" creationId="{D6D6D6A0-B93A-10E3-05B6-95A785E2D925}"/>
          </ac:picMkLst>
        </pc:picChg>
        <pc:picChg chg="add mod ord">
          <ac:chgData name="Harrison Niswander" userId="S::niswhd01@pfw.edu::94c21252-a85f-4782-8ae2-3c40c3a62989" providerId="AD" clId="Web-{F041C3EC-9999-7EE9-EE20-B90AF35006DE}" dt="2025-09-10T20:07:39.631" v="188"/>
          <ac:picMkLst>
            <pc:docMk/>
            <pc:sldMk cId="3161250496" sldId="266"/>
            <ac:picMk id="6" creationId="{6F275D38-108C-FFDE-05E5-D50FFF0F8FB4}"/>
          </ac:picMkLst>
        </pc:picChg>
        <pc:picChg chg="add mod">
          <ac:chgData name="Harrison Niswander" userId="S::niswhd01@pfw.edu::94c21252-a85f-4782-8ae2-3c40c3a62989" providerId="AD" clId="Web-{F041C3EC-9999-7EE9-EE20-B90AF35006DE}" dt="2025-09-10T20:07:14.038" v="183" actId="1076"/>
          <ac:picMkLst>
            <pc:docMk/>
            <pc:sldMk cId="3161250496" sldId="266"/>
            <ac:picMk id="7" creationId="{0C942004-DD3B-B8C0-CEB8-E2C683243BA1}"/>
          </ac:picMkLst>
        </pc:picChg>
        <pc:picChg chg="add">
          <ac:chgData name="Harrison Niswander" userId="S::niswhd01@pfw.edu::94c21252-a85f-4782-8ae2-3c40c3a62989" providerId="AD" clId="Web-{F041C3EC-9999-7EE9-EE20-B90AF35006DE}" dt="2025-09-10T20:04:33.366" v="153"/>
          <ac:picMkLst>
            <pc:docMk/>
            <pc:sldMk cId="3161250496" sldId="266"/>
            <ac:picMk id="20" creationId="{4A599609-F5C2-4A0B-A992-913F814A631A}"/>
          </ac:picMkLst>
        </pc:picChg>
      </pc:sldChg>
      <pc:sldChg chg="addSp modSp">
        <pc:chgData name="Harrison Niswander" userId="S::niswhd01@pfw.edu::94c21252-a85f-4782-8ae2-3c40c3a62989" providerId="AD" clId="Web-{F041C3EC-9999-7EE9-EE20-B90AF35006DE}" dt="2025-09-10T20:35:57.687" v="213"/>
        <pc:sldMkLst>
          <pc:docMk/>
          <pc:sldMk cId="2581485338" sldId="272"/>
        </pc:sldMkLst>
      </pc:sldChg>
    </pc:docChg>
  </pc:docChgLst>
  <pc:docChgLst>
    <pc:chgData name="Logan Faulstich" userId="S::faullw01@pfw.edu::52d1e630-fa2b-4c6d-aa57-90010c4f2823" providerId="AD" clId="Web-{BE3B3C98-8447-EF6A-2B6B-75E0C24966D7}"/>
    <pc:docChg chg="addSld delSld modSld">
      <pc:chgData name="Logan Faulstich" userId="S::faullw01@pfw.edu::52d1e630-fa2b-4c6d-aa57-90010c4f2823" providerId="AD" clId="Web-{BE3B3C98-8447-EF6A-2B6B-75E0C24966D7}" dt="2025-09-10T20:30:39.128" v="477" actId="20577"/>
      <pc:docMkLst>
        <pc:docMk/>
      </pc:docMkLst>
      <pc:sldChg chg="addSp modSp mod setBg">
        <pc:chgData name="Logan Faulstich" userId="S::faullw01@pfw.edu::52d1e630-fa2b-4c6d-aa57-90010c4f2823" providerId="AD" clId="Web-{BE3B3C98-8447-EF6A-2B6B-75E0C24966D7}" dt="2025-09-10T19:54:06.299" v="20" actId="20577"/>
        <pc:sldMkLst>
          <pc:docMk/>
          <pc:sldMk cId="109857222" sldId="256"/>
        </pc:sldMkLst>
        <pc:spChg chg="mod">
          <ac:chgData name="Logan Faulstich" userId="S::faullw01@pfw.edu::52d1e630-fa2b-4c6d-aa57-90010c4f2823" providerId="AD" clId="Web-{BE3B3C98-8447-EF6A-2B6B-75E0C24966D7}" dt="2025-09-10T19:52:26.690" v="2" actId="14100"/>
          <ac:spMkLst>
            <pc:docMk/>
            <pc:sldMk cId="109857222" sldId="256"/>
            <ac:spMk id="2" creationId="{00000000-0000-0000-0000-000000000000}"/>
          </ac:spMkLst>
        </pc:spChg>
        <pc:spChg chg="mod">
          <ac:chgData name="Logan Faulstich" userId="S::faullw01@pfw.edu::52d1e630-fa2b-4c6d-aa57-90010c4f2823" providerId="AD" clId="Web-{BE3B3C98-8447-EF6A-2B6B-75E0C24966D7}" dt="2025-09-10T19:54:06.299" v="20" actId="20577"/>
          <ac:spMkLst>
            <pc:docMk/>
            <pc:sldMk cId="109857222" sldId="256"/>
            <ac:spMk id="3" creationId="{00000000-0000-0000-0000-000000000000}"/>
          </ac:spMkLst>
        </pc:spChg>
        <pc:spChg chg="add">
          <ac:chgData name="Logan Faulstich" userId="S::faullw01@pfw.edu::52d1e630-fa2b-4c6d-aa57-90010c4f2823" providerId="AD" clId="Web-{BE3B3C98-8447-EF6A-2B6B-75E0C24966D7}" dt="2025-09-10T19:52:09.299" v="0"/>
          <ac:spMkLst>
            <pc:docMk/>
            <pc:sldMk cId="109857222" sldId="256"/>
            <ac:spMk id="8" creationId="{1A3C89F8-0D2F-47FF-B903-151248265F47}"/>
          </ac:spMkLst>
        </pc:spChg>
        <pc:spChg chg="add">
          <ac:chgData name="Logan Faulstich" userId="S::faullw01@pfw.edu::52d1e630-fa2b-4c6d-aa57-90010c4f2823" providerId="AD" clId="Web-{BE3B3C98-8447-EF6A-2B6B-75E0C24966D7}" dt="2025-09-10T19:52:09.299" v="0"/>
          <ac:spMkLst>
            <pc:docMk/>
            <pc:sldMk cId="109857222" sldId="256"/>
            <ac:spMk id="10" creationId="{C5CB530E-515E-412C-9DF1-5F8FFBD6F383}"/>
          </ac:spMkLst>
        </pc:spChg>
        <pc:spChg chg="add">
          <ac:chgData name="Logan Faulstich" userId="S::faullw01@pfw.edu::52d1e630-fa2b-4c6d-aa57-90010c4f2823" providerId="AD" clId="Web-{BE3B3C98-8447-EF6A-2B6B-75E0C24966D7}" dt="2025-09-10T19:52:09.299" v="0"/>
          <ac:spMkLst>
            <pc:docMk/>
            <pc:sldMk cId="109857222" sldId="256"/>
            <ac:spMk id="12" creationId="{712D4376-A578-4FF1-94FC-245E7A6A489F}"/>
          </ac:spMkLst>
        </pc:spChg>
        <pc:spChg chg="add">
          <ac:chgData name="Logan Faulstich" userId="S::faullw01@pfw.edu::52d1e630-fa2b-4c6d-aa57-90010c4f2823" providerId="AD" clId="Web-{BE3B3C98-8447-EF6A-2B6B-75E0C24966D7}" dt="2025-09-10T19:52:09.299" v="0"/>
          <ac:spMkLst>
            <pc:docMk/>
            <pc:sldMk cId="109857222" sldId="256"/>
            <ac:spMk id="14" creationId="{AEA7509D-F04F-40CB-A0B3-EEF16499CC9F}"/>
          </ac:spMkLst>
        </pc:spChg>
        <pc:spChg chg="add">
          <ac:chgData name="Logan Faulstich" userId="S::faullw01@pfw.edu::52d1e630-fa2b-4c6d-aa57-90010c4f2823" providerId="AD" clId="Web-{BE3B3C98-8447-EF6A-2B6B-75E0C24966D7}" dt="2025-09-10T19:52:09.299" v="0"/>
          <ac:spMkLst>
            <pc:docMk/>
            <pc:sldMk cId="109857222" sldId="256"/>
            <ac:spMk id="18" creationId="{508BEF50-7B1E-49A4-BC19-5F4F1D755E64}"/>
          </ac:spMkLst>
        </pc:spChg>
        <pc:spChg chg="add">
          <ac:chgData name="Logan Faulstich" userId="S::faullw01@pfw.edu::52d1e630-fa2b-4c6d-aa57-90010c4f2823" providerId="AD" clId="Web-{BE3B3C98-8447-EF6A-2B6B-75E0C24966D7}" dt="2025-09-10T19:52:09.299" v="0"/>
          <ac:spMkLst>
            <pc:docMk/>
            <pc:sldMk cId="109857222" sldId="256"/>
            <ac:spMk id="20" creationId="{3FBAD350-5664-4811-A208-657FB882D350}"/>
          </ac:spMkLst>
        </pc:spChg>
        <pc:spChg chg="add">
          <ac:chgData name="Logan Faulstich" userId="S::faullw01@pfw.edu::52d1e630-fa2b-4c6d-aa57-90010c4f2823" providerId="AD" clId="Web-{BE3B3C98-8447-EF6A-2B6B-75E0C24966D7}" dt="2025-09-10T19:52:09.299" v="0"/>
          <ac:spMkLst>
            <pc:docMk/>
            <pc:sldMk cId="109857222" sldId="256"/>
            <ac:spMk id="22" creationId="{C39ADB8F-D187-49D7-BDCF-C1B6DC727068}"/>
          </ac:spMkLst>
        </pc:spChg>
        <pc:cxnChg chg="add">
          <ac:chgData name="Logan Faulstich" userId="S::faullw01@pfw.edu::52d1e630-fa2b-4c6d-aa57-90010c4f2823" providerId="AD" clId="Web-{BE3B3C98-8447-EF6A-2B6B-75E0C24966D7}" dt="2025-09-10T19:52:09.299" v="0"/>
          <ac:cxnSpMkLst>
            <pc:docMk/>
            <pc:sldMk cId="109857222" sldId="256"/>
            <ac:cxnSpMk id="16" creationId="{56020367-4FD5-4596-8E10-C5F095CD8DBF}"/>
          </ac:cxnSpMkLst>
        </pc:cxnChg>
      </pc:sldChg>
      <pc:sldChg chg="addSp delSp modSp mod setBg">
        <pc:chgData name="Logan Faulstich" userId="S::faullw01@pfw.edu::52d1e630-fa2b-4c6d-aa57-90010c4f2823" providerId="AD" clId="Web-{BE3B3C98-8447-EF6A-2B6B-75E0C24966D7}" dt="2025-09-10T19:57:20.518" v="50"/>
        <pc:sldMkLst>
          <pc:docMk/>
          <pc:sldMk cId="411723738" sldId="257"/>
        </pc:sldMkLst>
      </pc:sldChg>
      <pc:sldChg chg="addSp delSp modSp del">
        <pc:chgData name="Logan Faulstich" userId="S::faullw01@pfw.edu::52d1e630-fa2b-4c6d-aa57-90010c4f2823" providerId="AD" clId="Web-{BE3B3C98-8447-EF6A-2B6B-75E0C24966D7}" dt="2025-09-10T20:00:48.003" v="73"/>
        <pc:sldMkLst>
          <pc:docMk/>
          <pc:sldMk cId="865405692" sldId="258"/>
        </pc:sldMkLst>
      </pc:sldChg>
      <pc:sldChg chg="addSp modSp">
        <pc:chgData name="Logan Faulstich" userId="S::faullw01@pfw.edu::52d1e630-fa2b-4c6d-aa57-90010c4f2823" providerId="AD" clId="Web-{BE3B3C98-8447-EF6A-2B6B-75E0C24966D7}" dt="2025-09-10T20:11:44.444" v="147" actId="20577"/>
        <pc:sldMkLst>
          <pc:docMk/>
          <pc:sldMk cId="1548404107" sldId="260"/>
        </pc:sldMkLst>
        <pc:spChg chg="add">
          <ac:chgData name="Logan Faulstich" userId="S::faullw01@pfw.edu::52d1e630-fa2b-4c6d-aa57-90010c4f2823" providerId="AD" clId="Web-{BE3B3C98-8447-EF6A-2B6B-75E0C24966D7}" dt="2025-09-10T20:11:17.507" v="116"/>
          <ac:spMkLst>
            <pc:docMk/>
            <pc:sldMk cId="1548404107" sldId="260"/>
            <ac:spMk id="5" creationId="{4EE73552-1B21-605D-9C02-50B8F1D9C506}"/>
          </ac:spMkLst>
        </pc:spChg>
        <pc:spChg chg="add">
          <ac:chgData name="Logan Faulstich" userId="S::faullw01@pfw.edu::52d1e630-fa2b-4c6d-aa57-90010c4f2823" providerId="AD" clId="Web-{BE3B3C98-8447-EF6A-2B6B-75E0C24966D7}" dt="2025-09-10T20:11:17.522" v="117"/>
          <ac:spMkLst>
            <pc:docMk/>
            <pc:sldMk cId="1548404107" sldId="260"/>
            <ac:spMk id="7" creationId="{BC8246F3-BF85-E43A-655F-4A43E3D801DD}"/>
          </ac:spMkLst>
        </pc:spChg>
        <pc:spChg chg="add">
          <ac:chgData name="Logan Faulstich" userId="S::faullw01@pfw.edu::52d1e630-fa2b-4c6d-aa57-90010c4f2823" providerId="AD" clId="Web-{BE3B3C98-8447-EF6A-2B6B-75E0C24966D7}" dt="2025-09-10T20:11:17.538" v="118"/>
          <ac:spMkLst>
            <pc:docMk/>
            <pc:sldMk cId="1548404107" sldId="260"/>
            <ac:spMk id="9" creationId="{526750C6-BE3A-39C1-5234-B9A30B4BB29A}"/>
          </ac:spMkLst>
        </pc:spChg>
        <pc:spChg chg="add mod">
          <ac:chgData name="Logan Faulstich" userId="S::faullw01@pfw.edu::52d1e630-fa2b-4c6d-aa57-90010c4f2823" providerId="AD" clId="Web-{BE3B3C98-8447-EF6A-2B6B-75E0C24966D7}" dt="2025-09-10T20:11:25.600" v="131" actId="20577"/>
          <ac:spMkLst>
            <pc:docMk/>
            <pc:sldMk cId="1548404107" sldId="260"/>
            <ac:spMk id="11" creationId="{F8BBD6E3-D050-A76A-EA9C-D19E2D2045E7}"/>
          </ac:spMkLst>
        </pc:spChg>
        <pc:spChg chg="add">
          <ac:chgData name="Logan Faulstich" userId="S::faullw01@pfw.edu::52d1e630-fa2b-4c6d-aa57-90010c4f2823" providerId="AD" clId="Web-{BE3B3C98-8447-EF6A-2B6B-75E0C24966D7}" dt="2025-09-10T20:11:17.538" v="120"/>
          <ac:spMkLst>
            <pc:docMk/>
            <pc:sldMk cId="1548404107" sldId="260"/>
            <ac:spMk id="13" creationId="{E3AF0307-4C74-5912-0379-7C8FD11BBA79}"/>
          </ac:spMkLst>
        </pc:spChg>
        <pc:spChg chg="add mod">
          <ac:chgData name="Logan Faulstich" userId="S::faullw01@pfw.edu::52d1e630-fa2b-4c6d-aa57-90010c4f2823" providerId="AD" clId="Web-{BE3B3C98-8447-EF6A-2B6B-75E0C24966D7}" dt="2025-09-10T20:11:44.444" v="147" actId="20577"/>
          <ac:spMkLst>
            <pc:docMk/>
            <pc:sldMk cId="1548404107" sldId="260"/>
            <ac:spMk id="15" creationId="{56856201-04DC-8941-34E1-1916F7B51891}"/>
          </ac:spMkLst>
        </pc:spChg>
      </pc:sldChg>
      <pc:sldChg chg="addSp delSp modSp">
        <pc:chgData name="Logan Faulstich" userId="S::faullw01@pfw.edu::52d1e630-fa2b-4c6d-aa57-90010c4f2823" providerId="AD" clId="Web-{BE3B3C98-8447-EF6A-2B6B-75E0C24966D7}" dt="2025-09-10T20:16:48.575" v="205" actId="20577"/>
        <pc:sldMkLst>
          <pc:docMk/>
          <pc:sldMk cId="3985155666" sldId="261"/>
        </pc:sldMkLst>
        <pc:spChg chg="add mod">
          <ac:chgData name="Logan Faulstich" userId="S::faullw01@pfw.edu::52d1e630-fa2b-4c6d-aa57-90010c4f2823" providerId="AD" clId="Web-{BE3B3C98-8447-EF6A-2B6B-75E0C24966D7}" dt="2025-09-10T20:16:29.602" v="186" actId="20577"/>
          <ac:spMkLst>
            <pc:docMk/>
            <pc:sldMk cId="3985155666" sldId="261"/>
            <ac:spMk id="10" creationId="{A89A914E-921A-D7C3-9799-43CC4C3D8F47}"/>
          </ac:spMkLst>
        </pc:spChg>
        <pc:spChg chg="mod">
          <ac:chgData name="Logan Faulstich" userId="S::faullw01@pfw.edu::52d1e630-fa2b-4c6d-aa57-90010c4f2823" providerId="AD" clId="Web-{BE3B3C98-8447-EF6A-2B6B-75E0C24966D7}" dt="2025-09-10T20:16:48.575" v="205" actId="20577"/>
          <ac:spMkLst>
            <pc:docMk/>
            <pc:sldMk cId="3985155666" sldId="261"/>
            <ac:spMk id="22" creationId="{FE81B885-56C2-1E80-3180-C636427782BD}"/>
          </ac:spMkLst>
        </pc:spChg>
      </pc:sldChg>
      <pc:sldChg chg="del">
        <pc:chgData name="Logan Faulstich" userId="S::faullw01@pfw.edu::52d1e630-fa2b-4c6d-aa57-90010c4f2823" providerId="AD" clId="Web-{BE3B3C98-8447-EF6A-2B6B-75E0C24966D7}" dt="2025-09-10T20:03:05.722" v="87"/>
        <pc:sldMkLst>
          <pc:docMk/>
          <pc:sldMk cId="4052362315" sldId="263"/>
        </pc:sldMkLst>
      </pc:sldChg>
      <pc:sldChg chg="addSp delSp modSp mod setBg">
        <pc:chgData name="Logan Faulstich" userId="S::faullw01@pfw.edu::52d1e630-fa2b-4c6d-aa57-90010c4f2823" providerId="AD" clId="Web-{BE3B3C98-8447-EF6A-2B6B-75E0C24966D7}" dt="2025-09-10T19:55:43.378" v="43"/>
        <pc:sldMkLst>
          <pc:docMk/>
          <pc:sldMk cId="1425937201" sldId="264"/>
        </pc:sldMkLst>
        <pc:spChg chg="mod">
          <ac:chgData name="Logan Faulstich" userId="S::faullw01@pfw.edu::52d1e630-fa2b-4c6d-aa57-90010c4f2823" providerId="AD" clId="Web-{BE3B3C98-8447-EF6A-2B6B-75E0C24966D7}" dt="2025-09-10T19:55:43.378" v="43"/>
          <ac:spMkLst>
            <pc:docMk/>
            <pc:sldMk cId="1425937201" sldId="264"/>
            <ac:spMk id="2" creationId="{1C948FEA-59A9-F4CB-D3B3-213D52CD7DE8}"/>
          </ac:spMkLst>
        </pc:spChg>
        <pc:spChg chg="add">
          <ac:chgData name="Logan Faulstich" userId="S::faullw01@pfw.edu::52d1e630-fa2b-4c6d-aa57-90010c4f2823" providerId="AD" clId="Web-{BE3B3C98-8447-EF6A-2B6B-75E0C24966D7}" dt="2025-09-10T19:55:43.378" v="43"/>
          <ac:spMkLst>
            <pc:docMk/>
            <pc:sldMk cId="1425937201" sldId="264"/>
            <ac:spMk id="12" creationId="{2659FDB4-FCBE-4A89-B46D-43D4FA54464D}"/>
          </ac:spMkLst>
        </pc:spChg>
        <pc:graphicFrameChg chg="add del mod modGraphic">
          <ac:chgData name="Logan Faulstich" userId="S::faullw01@pfw.edu::52d1e630-fa2b-4c6d-aa57-90010c4f2823" providerId="AD" clId="Web-{BE3B3C98-8447-EF6A-2B6B-75E0C24966D7}" dt="2025-09-10T19:55:43.378" v="43"/>
          <ac:graphicFrameMkLst>
            <pc:docMk/>
            <pc:sldMk cId="1425937201" sldId="264"/>
            <ac:graphicFrameMk id="7" creationId="{AFD7A2BC-5C65-02F5-C329-451394B55571}"/>
          </ac:graphicFrameMkLst>
        </pc:graphicFrameChg>
        <pc:cxnChg chg="add">
          <ac:chgData name="Logan Faulstich" userId="S::faullw01@pfw.edu::52d1e630-fa2b-4c6d-aa57-90010c4f2823" providerId="AD" clId="Web-{BE3B3C98-8447-EF6A-2B6B-75E0C24966D7}" dt="2025-09-10T19:55:43.378" v="43"/>
          <ac:cxnSpMkLst>
            <pc:docMk/>
            <pc:sldMk cId="1425937201" sldId="264"/>
            <ac:cxnSpMk id="14" creationId="{C8F51B3F-8331-4E4A-AE96-D47B1006EEAD}"/>
          </ac:cxnSpMkLst>
        </pc:cxnChg>
      </pc:sldChg>
      <pc:sldChg chg="new del">
        <pc:chgData name="Logan Faulstich" userId="S::faullw01@pfw.edu::52d1e630-fa2b-4c6d-aa57-90010c4f2823" providerId="AD" clId="Web-{BE3B3C98-8447-EF6A-2B6B-75E0C24966D7}" dt="2025-09-10T20:00:31.503" v="69"/>
        <pc:sldMkLst>
          <pc:docMk/>
          <pc:sldMk cId="2987856885" sldId="268"/>
        </pc:sldMkLst>
      </pc:sldChg>
      <pc:sldChg chg="modSp add replId">
        <pc:chgData name="Logan Faulstich" userId="S::faullw01@pfw.edu::52d1e630-fa2b-4c6d-aa57-90010c4f2823" providerId="AD" clId="Web-{BE3B3C98-8447-EF6A-2B6B-75E0C24966D7}" dt="2025-09-10T20:30:39.128" v="477" actId="20577"/>
        <pc:sldMkLst>
          <pc:docMk/>
          <pc:sldMk cId="2872414652" sldId="269"/>
        </pc:sldMkLst>
        <pc:spChg chg="mod">
          <ac:chgData name="Logan Faulstich" userId="S::faullw01@pfw.edu::52d1e630-fa2b-4c6d-aa57-90010c4f2823" providerId="AD" clId="Web-{BE3B3C98-8447-EF6A-2B6B-75E0C24966D7}" dt="2025-09-10T20:00:40.675" v="72" actId="20577"/>
          <ac:spMkLst>
            <pc:docMk/>
            <pc:sldMk cId="2872414652" sldId="269"/>
            <ac:spMk id="2" creationId="{8DE52BD3-567D-E3F9-70B6-49A064B91DEC}"/>
          </ac:spMkLst>
        </pc:spChg>
        <pc:spChg chg="mod">
          <ac:chgData name="Logan Faulstich" userId="S::faullw01@pfw.edu::52d1e630-fa2b-4c6d-aa57-90010c4f2823" providerId="AD" clId="Web-{BE3B3C98-8447-EF6A-2B6B-75E0C24966D7}" dt="2025-09-10T20:30:39.128" v="477" actId="20577"/>
          <ac:spMkLst>
            <pc:docMk/>
            <pc:sldMk cId="2872414652" sldId="269"/>
            <ac:spMk id="3" creationId="{2A663F2E-3174-E09F-2699-20BB57030F69}"/>
          </ac:spMkLst>
        </pc:spChg>
      </pc:sldChg>
      <pc:sldChg chg="add del replId">
        <pc:chgData name="Logan Faulstich" userId="S::faullw01@pfw.edu::52d1e630-fa2b-4c6d-aa57-90010c4f2823" providerId="AD" clId="Web-{BE3B3C98-8447-EF6A-2B6B-75E0C24966D7}" dt="2025-09-10T20:00:20.066" v="67"/>
        <pc:sldMkLst>
          <pc:docMk/>
          <pc:sldMk cId="4247546490" sldId="269"/>
        </pc:sldMkLst>
      </pc:sldChg>
      <pc:sldChg chg="modSp add replId">
        <pc:chgData name="Logan Faulstich" userId="S::faullw01@pfw.edu::52d1e630-fa2b-4c6d-aa57-90010c4f2823" providerId="AD" clId="Web-{BE3B3C98-8447-EF6A-2B6B-75E0C24966D7}" dt="2025-09-10T20:06:31.222" v="108" actId="20577"/>
        <pc:sldMkLst>
          <pc:docMk/>
          <pc:sldMk cId="2439232935" sldId="270"/>
        </pc:sldMkLst>
        <pc:spChg chg="mod">
          <ac:chgData name="Logan Faulstich" userId="S::faullw01@pfw.edu::52d1e630-fa2b-4c6d-aa57-90010c4f2823" providerId="AD" clId="Web-{BE3B3C98-8447-EF6A-2B6B-75E0C24966D7}" dt="2025-09-10T20:06:31.222" v="108" actId="20577"/>
          <ac:spMkLst>
            <pc:docMk/>
            <pc:sldMk cId="2439232935" sldId="270"/>
            <ac:spMk id="3" creationId="{96406FB5-E0C9-DBA6-8094-952122447984}"/>
          </ac:spMkLst>
        </pc:spChg>
      </pc:sldChg>
      <pc:sldChg chg="add del replId">
        <pc:chgData name="Logan Faulstich" userId="S::faullw01@pfw.edu::52d1e630-fa2b-4c6d-aa57-90010c4f2823" providerId="AD" clId="Web-{BE3B3C98-8447-EF6A-2B6B-75E0C24966D7}" dt="2025-09-10T20:01:52.253" v="77"/>
        <pc:sldMkLst>
          <pc:docMk/>
          <pc:sldMk cId="2737336159" sldId="270"/>
        </pc:sldMkLst>
      </pc:sldChg>
      <pc:sldChg chg="del">
        <pc:chgData name="Logan Faulstich" userId="S::faullw01@pfw.edu::52d1e630-fa2b-4c6d-aa57-90010c4f2823" providerId="AD" clId="Web-{BE3B3C98-8447-EF6A-2B6B-75E0C24966D7}" dt="2025-09-10T20:29:25.518" v="454"/>
        <pc:sldMkLst>
          <pc:docMk/>
          <pc:sldMk cId="3235534996" sldId="272"/>
        </pc:sldMkLst>
      </pc:sldChg>
    </pc:docChg>
  </pc:docChgLst>
  <pc:docChgLst>
    <pc:chgData name="Riley Tate" userId="S::tater02@pfw.edu::c8a4aa8d-47ee-4f9c-9d8d-662237aec911" providerId="AD" clId="Web-{DC85AAA8-8C99-C453-7D3F-EB8EF55560C4}"/>
    <pc:docChg chg="addSld modSld sldOrd">
      <pc:chgData name="Riley Tate" userId="S::tater02@pfw.edu::c8a4aa8d-47ee-4f9c-9d8d-662237aec911" providerId="AD" clId="Web-{DC85AAA8-8C99-C453-7D3F-EB8EF55560C4}" dt="2025-09-17T21:02:04.837" v="161" actId="20577"/>
      <pc:docMkLst>
        <pc:docMk/>
      </pc:docMkLst>
      <pc:sldChg chg="modSp">
        <pc:chgData name="Riley Tate" userId="S::tater02@pfw.edu::c8a4aa8d-47ee-4f9c-9d8d-662237aec911" providerId="AD" clId="Web-{DC85AAA8-8C99-C453-7D3F-EB8EF55560C4}" dt="2025-09-17T20:54:12.904" v="57" actId="20577"/>
        <pc:sldMkLst>
          <pc:docMk/>
          <pc:sldMk cId="1786816750" sldId="259"/>
        </pc:sldMkLst>
        <pc:spChg chg="mod">
          <ac:chgData name="Riley Tate" userId="S::tater02@pfw.edu::c8a4aa8d-47ee-4f9c-9d8d-662237aec911" providerId="AD" clId="Web-{DC85AAA8-8C99-C453-7D3F-EB8EF55560C4}" dt="2025-09-17T20:54:12.904" v="57" actId="20577"/>
          <ac:spMkLst>
            <pc:docMk/>
            <pc:sldMk cId="1786816750" sldId="259"/>
            <ac:spMk id="5" creationId="{9B357726-09BC-F885-4868-0AFA2A6CE458}"/>
          </ac:spMkLst>
        </pc:spChg>
      </pc:sldChg>
      <pc:sldChg chg="modSp">
        <pc:chgData name="Riley Tate" userId="S::tater02@pfw.edu::c8a4aa8d-47ee-4f9c-9d8d-662237aec911" providerId="AD" clId="Web-{DC85AAA8-8C99-C453-7D3F-EB8EF55560C4}" dt="2025-09-17T20:51:08.066" v="37" actId="20577"/>
        <pc:sldMkLst>
          <pc:docMk/>
          <pc:sldMk cId="3706666832" sldId="279"/>
        </pc:sldMkLst>
        <pc:spChg chg="mod">
          <ac:chgData name="Riley Tate" userId="S::tater02@pfw.edu::c8a4aa8d-47ee-4f9c-9d8d-662237aec911" providerId="AD" clId="Web-{DC85AAA8-8C99-C453-7D3F-EB8EF55560C4}" dt="2025-09-17T20:51:08.066" v="37" actId="20577"/>
          <ac:spMkLst>
            <pc:docMk/>
            <pc:sldMk cId="3706666832" sldId="279"/>
            <ac:spMk id="3" creationId="{E321E6EB-D296-154A-10B0-500396F33622}"/>
          </ac:spMkLst>
        </pc:spChg>
      </pc:sldChg>
      <pc:sldChg chg="modSp">
        <pc:chgData name="Riley Tate" userId="S::tater02@pfw.edu::c8a4aa8d-47ee-4f9c-9d8d-662237aec911" providerId="AD" clId="Web-{DC85AAA8-8C99-C453-7D3F-EB8EF55560C4}" dt="2025-09-17T20:48:57.836" v="1" actId="20577"/>
        <pc:sldMkLst>
          <pc:docMk/>
          <pc:sldMk cId="832531632" sldId="281"/>
        </pc:sldMkLst>
        <pc:spChg chg="mod">
          <ac:chgData name="Riley Tate" userId="S::tater02@pfw.edu::c8a4aa8d-47ee-4f9c-9d8d-662237aec911" providerId="AD" clId="Web-{DC85AAA8-8C99-C453-7D3F-EB8EF55560C4}" dt="2025-09-17T20:48:57.836" v="1" actId="20577"/>
          <ac:spMkLst>
            <pc:docMk/>
            <pc:sldMk cId="832531632" sldId="281"/>
            <ac:spMk id="3" creationId="{FB4D6662-5648-F6B2-5ADA-5133A2371A39}"/>
          </ac:spMkLst>
        </pc:spChg>
      </pc:sldChg>
      <pc:sldChg chg="modSp new ord">
        <pc:chgData name="Riley Tate" userId="S::tater02@pfw.edu::c8a4aa8d-47ee-4f9c-9d8d-662237aec911" providerId="AD" clId="Web-{DC85AAA8-8C99-C453-7D3F-EB8EF55560C4}" dt="2025-09-17T21:02:04.837" v="161" actId="20577"/>
        <pc:sldMkLst>
          <pc:docMk/>
          <pc:sldMk cId="3116759518" sldId="282"/>
        </pc:sldMkLst>
      </pc:sldChg>
    </pc:docChg>
  </pc:docChgLst>
  <pc:docChgLst>
    <pc:chgData name="Ricardo Saldana-Cervantes" userId="S::saldr02@pfw.edu::1c9412b0-d8d5-4da8-8159-9d5450b89e00" providerId="AD" clId="Web-{39255F1A-7B2E-5870-9008-0327F7AA3E16}"/>
    <pc:docChg chg="modSld">
      <pc:chgData name="Ricardo Saldana-Cervantes" userId="S::saldr02@pfw.edu::1c9412b0-d8d5-4da8-8159-9d5450b89e00" providerId="AD" clId="Web-{39255F1A-7B2E-5870-9008-0327F7AA3E16}" dt="2025-09-19T08:19:47.340" v="839" actId="20577"/>
      <pc:docMkLst>
        <pc:docMk/>
      </pc:docMkLst>
      <pc:sldChg chg="modSp modNotes">
        <pc:chgData name="Ricardo Saldana-Cervantes" userId="S::saldr02@pfw.edu::1c9412b0-d8d5-4da8-8159-9d5450b89e00" providerId="AD" clId="Web-{39255F1A-7B2E-5870-9008-0327F7AA3E16}" dt="2025-09-19T08:08:59.135" v="757"/>
        <pc:sldMkLst>
          <pc:docMk/>
          <pc:sldMk cId="2439232935" sldId="270"/>
        </pc:sldMkLst>
        <pc:spChg chg="mod">
          <ac:chgData name="Ricardo Saldana-Cervantes" userId="S::saldr02@pfw.edu::1c9412b0-d8d5-4da8-8159-9d5450b89e00" providerId="AD" clId="Web-{39255F1A-7B2E-5870-9008-0327F7AA3E16}" dt="2025-09-19T07:36:19.552" v="652" actId="1076"/>
          <ac:spMkLst>
            <pc:docMk/>
            <pc:sldMk cId="2439232935" sldId="270"/>
            <ac:spMk id="3" creationId="{96406FB5-E0C9-DBA6-8094-952122447984}"/>
          </ac:spMkLst>
        </pc:spChg>
      </pc:sldChg>
      <pc:sldChg chg="modSp modNotes">
        <pc:chgData name="Ricardo Saldana-Cervantes" userId="S::saldr02@pfw.edu::1c9412b0-d8d5-4da8-8159-9d5450b89e00" providerId="AD" clId="Web-{39255F1A-7B2E-5870-9008-0327F7AA3E16}" dt="2025-09-19T08:19:47.340" v="839" actId="20577"/>
        <pc:sldMkLst>
          <pc:docMk/>
          <pc:sldMk cId="3706666832" sldId="279"/>
        </pc:sldMkLst>
        <pc:spChg chg="mod">
          <ac:chgData name="Ricardo Saldana-Cervantes" userId="S::saldr02@pfw.edu::1c9412b0-d8d5-4da8-8159-9d5450b89e00" providerId="AD" clId="Web-{39255F1A-7B2E-5870-9008-0327F7AA3E16}" dt="2025-09-19T08:19:47.340" v="839" actId="20577"/>
          <ac:spMkLst>
            <pc:docMk/>
            <pc:sldMk cId="3706666832" sldId="279"/>
            <ac:spMk id="3" creationId="{E321E6EB-D296-154A-10B0-500396F33622}"/>
          </ac:spMkLst>
        </pc:spChg>
      </pc:sldChg>
    </pc:docChg>
  </pc:docChgLst>
  <pc:docChgLst>
    <pc:chgData name="Steven LaGoy" userId="S::lagosm01@pfw.edu::9f2ac2be-b841-4abd-92b9-83b2ef2fc4de" providerId="AD" clId="Web-{C1BA0494-6C6C-C163-72A2-5BE5C6A2BDCF}"/>
    <pc:docChg chg="modSld">
      <pc:chgData name="Steven LaGoy" userId="S::lagosm01@pfw.edu::9f2ac2be-b841-4abd-92b9-83b2ef2fc4de" providerId="AD" clId="Web-{C1BA0494-6C6C-C163-72A2-5BE5C6A2BDCF}" dt="2025-09-17T20:39:34.318" v="85" actId="14100"/>
      <pc:docMkLst>
        <pc:docMk/>
      </pc:docMkLst>
      <pc:sldChg chg="addSp delSp modSp">
        <pc:chgData name="Steven LaGoy" userId="S::lagosm01@pfw.edu::9f2ac2be-b841-4abd-92b9-83b2ef2fc4de" providerId="AD" clId="Web-{C1BA0494-6C6C-C163-72A2-5BE5C6A2BDCF}" dt="2025-09-17T20:39:34.318" v="85" actId="14100"/>
        <pc:sldMkLst>
          <pc:docMk/>
          <pc:sldMk cId="3985155666" sldId="261"/>
        </pc:sldMkLst>
        <pc:spChg chg="add del">
          <ac:chgData name="Steven LaGoy" userId="S::lagosm01@pfw.edu::9f2ac2be-b841-4abd-92b9-83b2ef2fc4de" providerId="AD" clId="Web-{C1BA0494-6C6C-C163-72A2-5BE5C6A2BDCF}" dt="2025-09-17T20:39:03.490" v="35"/>
          <ac:spMkLst>
            <pc:docMk/>
            <pc:sldMk cId="3985155666" sldId="261"/>
            <ac:spMk id="18" creationId="{68EE0034-D1E2-72FA-91B4-75684A4D6530}"/>
          </ac:spMkLst>
        </pc:spChg>
        <pc:spChg chg="mod">
          <ac:chgData name="Steven LaGoy" userId="S::lagosm01@pfw.edu::9f2ac2be-b841-4abd-92b9-83b2ef2fc4de" providerId="AD" clId="Web-{C1BA0494-6C6C-C163-72A2-5BE5C6A2BDCF}" dt="2025-09-17T20:39:34.318" v="85" actId="14100"/>
          <ac:spMkLst>
            <pc:docMk/>
            <pc:sldMk cId="3985155666" sldId="261"/>
            <ac:spMk id="22" creationId="{FE81B885-56C2-1E80-3180-C636427782BD}"/>
          </ac:spMkLst>
        </pc:spChg>
        <pc:picChg chg="add mod">
          <ac:chgData name="Steven LaGoy" userId="S::lagosm01@pfw.edu::9f2ac2be-b841-4abd-92b9-83b2ef2fc4de" providerId="AD" clId="Web-{C1BA0494-6C6C-C163-72A2-5BE5C6A2BDCF}" dt="2025-09-17T20:39:13.021" v="55" actId="1076"/>
          <ac:picMkLst>
            <pc:docMk/>
            <pc:sldMk cId="3985155666" sldId="261"/>
            <ac:picMk id="2" creationId="{BF76C430-A4FE-D02D-B1B2-B011564E3B13}"/>
          </ac:picMkLst>
        </pc:picChg>
      </pc:sldChg>
    </pc:docChg>
  </pc:docChgLst>
  <pc:docChgLst>
    <pc:chgData name="Ricardo Saldana-Cervantes" userId="S::saldr02@pfw.edu::1c9412b0-d8d5-4da8-8159-9d5450b89e00" providerId="AD" clId="Web-{26D9E422-6D37-3159-3801-AC4281EA7B70}"/>
    <pc:docChg chg="modSld">
      <pc:chgData name="Ricardo Saldana-Cervantes" userId="S::saldr02@pfw.edu::1c9412b0-d8d5-4da8-8159-9d5450b89e00" providerId="AD" clId="Web-{26D9E422-6D37-3159-3801-AC4281EA7B70}" dt="2025-09-17T17:19:51.325" v="7" actId="20577"/>
      <pc:docMkLst>
        <pc:docMk/>
      </pc:docMkLst>
      <pc:sldChg chg="modSp">
        <pc:chgData name="Ricardo Saldana-Cervantes" userId="S::saldr02@pfw.edu::1c9412b0-d8d5-4da8-8159-9d5450b89e00" providerId="AD" clId="Web-{26D9E422-6D37-3159-3801-AC4281EA7B70}" dt="2025-09-17T17:07:16.872" v="0" actId="14100"/>
        <pc:sldMkLst>
          <pc:docMk/>
          <pc:sldMk cId="1425937201" sldId="264"/>
        </pc:sldMkLst>
        <pc:spChg chg="mod">
          <ac:chgData name="Ricardo Saldana-Cervantes" userId="S::saldr02@pfw.edu::1c9412b0-d8d5-4da8-8159-9d5450b89e00" providerId="AD" clId="Web-{26D9E422-6D37-3159-3801-AC4281EA7B70}" dt="2025-09-17T17:07:16.872" v="0" actId="14100"/>
          <ac:spMkLst>
            <pc:docMk/>
            <pc:sldMk cId="1425937201" sldId="264"/>
            <ac:spMk id="2" creationId="{1C948FEA-59A9-F4CB-D3B3-213D52CD7DE8}"/>
          </ac:spMkLst>
        </pc:spChg>
      </pc:sldChg>
      <pc:sldChg chg="modSp">
        <pc:chgData name="Ricardo Saldana-Cervantes" userId="S::saldr02@pfw.edu::1c9412b0-d8d5-4da8-8159-9d5450b89e00" providerId="AD" clId="Web-{26D9E422-6D37-3159-3801-AC4281EA7B70}" dt="2025-09-17T17:19:51.325" v="7" actId="20577"/>
        <pc:sldMkLst>
          <pc:docMk/>
          <pc:sldMk cId="2439232935" sldId="270"/>
        </pc:sldMkLst>
        <pc:spChg chg="mod">
          <ac:chgData name="Ricardo Saldana-Cervantes" userId="S::saldr02@pfw.edu::1c9412b0-d8d5-4da8-8159-9d5450b89e00" providerId="AD" clId="Web-{26D9E422-6D37-3159-3801-AC4281EA7B70}" dt="2025-09-17T17:19:51.325" v="7" actId="20577"/>
          <ac:spMkLst>
            <pc:docMk/>
            <pc:sldMk cId="2439232935" sldId="270"/>
            <ac:spMk id="3" creationId="{96406FB5-E0C9-DBA6-8094-952122447984}"/>
          </ac:spMkLst>
        </pc:spChg>
      </pc:sldChg>
      <pc:sldChg chg="modSp">
        <pc:chgData name="Ricardo Saldana-Cervantes" userId="S::saldr02@pfw.edu::1c9412b0-d8d5-4da8-8159-9d5450b89e00" providerId="AD" clId="Web-{26D9E422-6D37-3159-3801-AC4281EA7B70}" dt="2025-09-17T17:18:52.309" v="5" actId="20577"/>
        <pc:sldMkLst>
          <pc:docMk/>
          <pc:sldMk cId="270588369" sldId="278"/>
        </pc:sldMkLst>
        <pc:spChg chg="mod">
          <ac:chgData name="Ricardo Saldana-Cervantes" userId="S::saldr02@pfw.edu::1c9412b0-d8d5-4da8-8159-9d5450b89e00" providerId="AD" clId="Web-{26D9E422-6D37-3159-3801-AC4281EA7B70}" dt="2025-09-17T17:18:52.309" v="5" actId="20577"/>
          <ac:spMkLst>
            <pc:docMk/>
            <pc:sldMk cId="270588369" sldId="278"/>
            <ac:spMk id="3" creationId="{E7457871-E688-A298-948F-61BFB12D520F}"/>
          </ac:spMkLst>
        </pc:spChg>
      </pc:sldChg>
    </pc:docChg>
  </pc:docChgLst>
  <pc:docChgLst>
    <pc:chgData name="Steven LaGoy" userId="S::lagosm01@pfw.edu::9f2ac2be-b841-4abd-92b9-83b2ef2fc4de" providerId="AD" clId="Web-{28CB80EC-CE4E-72F3-1006-FCBA22B441C1}"/>
    <pc:docChg chg="addSld delSld modSld">
      <pc:chgData name="Steven LaGoy" userId="S::lagosm01@pfw.edu::9f2ac2be-b841-4abd-92b9-83b2ef2fc4de" providerId="AD" clId="Web-{28CB80EC-CE4E-72F3-1006-FCBA22B441C1}" dt="2025-09-17T20:13:15.839" v="278"/>
      <pc:docMkLst>
        <pc:docMk/>
      </pc:docMkLst>
      <pc:sldChg chg="addSp delSp modSp">
        <pc:chgData name="Steven LaGoy" userId="S::lagosm01@pfw.edu::9f2ac2be-b841-4abd-92b9-83b2ef2fc4de" providerId="AD" clId="Web-{28CB80EC-CE4E-72F3-1006-FCBA22B441C1}" dt="2025-09-17T20:13:15.839" v="278"/>
        <pc:sldMkLst>
          <pc:docMk/>
          <pc:sldMk cId="109857222" sldId="256"/>
        </pc:sldMkLst>
        <pc:spChg chg="add del">
          <ac:chgData name="Steven LaGoy" userId="S::lagosm01@pfw.edu::9f2ac2be-b841-4abd-92b9-83b2ef2fc4de" providerId="AD" clId="Web-{28CB80EC-CE4E-72F3-1006-FCBA22B441C1}" dt="2025-09-17T20:11:49.964" v="251"/>
          <ac:spMkLst>
            <pc:docMk/>
            <pc:sldMk cId="109857222" sldId="256"/>
            <ac:spMk id="8" creationId="{1A3C89F8-0D2F-47FF-B903-151248265F47}"/>
          </ac:spMkLst>
        </pc:spChg>
      </pc:sldChg>
      <pc:sldChg chg="modSp">
        <pc:chgData name="Steven LaGoy" userId="S::lagosm01@pfw.edu::9f2ac2be-b841-4abd-92b9-83b2ef2fc4de" providerId="AD" clId="Web-{28CB80EC-CE4E-72F3-1006-FCBA22B441C1}" dt="2025-09-17T20:09:57.526" v="9" actId="20577"/>
        <pc:sldMkLst>
          <pc:docMk/>
          <pc:sldMk cId="2872414652" sldId="269"/>
        </pc:sldMkLst>
        <pc:spChg chg="mod">
          <ac:chgData name="Steven LaGoy" userId="S::lagosm01@pfw.edu::9f2ac2be-b841-4abd-92b9-83b2ef2fc4de" providerId="AD" clId="Web-{28CB80EC-CE4E-72F3-1006-FCBA22B441C1}" dt="2025-09-17T20:09:53.432" v="6" actId="20577"/>
          <ac:spMkLst>
            <pc:docMk/>
            <pc:sldMk cId="2872414652" sldId="269"/>
            <ac:spMk id="2" creationId="{8DE52BD3-567D-E3F9-70B6-49A064B91DEC}"/>
          </ac:spMkLst>
        </pc:spChg>
        <pc:spChg chg="mod">
          <ac:chgData name="Steven LaGoy" userId="S::lagosm01@pfw.edu::9f2ac2be-b841-4abd-92b9-83b2ef2fc4de" providerId="AD" clId="Web-{28CB80EC-CE4E-72F3-1006-FCBA22B441C1}" dt="2025-09-17T20:09:57.526" v="9" actId="20577"/>
          <ac:spMkLst>
            <pc:docMk/>
            <pc:sldMk cId="2872414652" sldId="269"/>
            <ac:spMk id="3" creationId="{2A663F2E-3174-E09F-2699-20BB57030F69}"/>
          </ac:spMkLst>
        </pc:spChg>
      </pc:sldChg>
      <pc:sldChg chg="del">
        <pc:chgData name="Steven LaGoy" userId="S::lagosm01@pfw.edu::9f2ac2be-b841-4abd-92b9-83b2ef2fc4de" providerId="AD" clId="Web-{28CB80EC-CE4E-72F3-1006-FCBA22B441C1}" dt="2025-09-17T20:10:12.916" v="13"/>
        <pc:sldMkLst>
          <pc:docMk/>
          <pc:sldMk cId="2020782642" sldId="274"/>
        </pc:sldMkLst>
      </pc:sldChg>
      <pc:sldChg chg="delSp new del">
        <pc:chgData name="Steven LaGoy" userId="S::lagosm01@pfw.edu::9f2ac2be-b841-4abd-92b9-83b2ef2fc4de" providerId="AD" clId="Web-{28CB80EC-CE4E-72F3-1006-FCBA22B441C1}" dt="2025-09-17T20:09:42.541" v="3"/>
        <pc:sldMkLst>
          <pc:docMk/>
          <pc:sldMk cId="4052126401" sldId="280"/>
        </pc:sldMkLst>
      </pc:sldChg>
      <pc:sldChg chg="modSp add replId">
        <pc:chgData name="Steven LaGoy" userId="S::lagosm01@pfw.edu::9f2ac2be-b841-4abd-92b9-83b2ef2fc4de" providerId="AD" clId="Web-{28CB80EC-CE4E-72F3-1006-FCBA22B441C1}" dt="2025-09-17T20:10:07.510" v="12" actId="20577"/>
        <pc:sldMkLst>
          <pc:docMk/>
          <pc:sldMk cId="832531632" sldId="281"/>
        </pc:sldMkLst>
        <pc:spChg chg="mod">
          <ac:chgData name="Steven LaGoy" userId="S::lagosm01@pfw.edu::9f2ac2be-b841-4abd-92b9-83b2ef2fc4de" providerId="AD" clId="Web-{28CB80EC-CE4E-72F3-1006-FCBA22B441C1}" dt="2025-09-17T20:09:47.354" v="5" actId="20577"/>
          <ac:spMkLst>
            <pc:docMk/>
            <pc:sldMk cId="832531632" sldId="281"/>
            <ac:spMk id="2" creationId="{3B9C6B91-7D31-2C40-55EA-9833789FE407}"/>
          </ac:spMkLst>
        </pc:spChg>
        <pc:spChg chg="mod">
          <ac:chgData name="Steven LaGoy" userId="S::lagosm01@pfw.edu::9f2ac2be-b841-4abd-92b9-83b2ef2fc4de" providerId="AD" clId="Web-{28CB80EC-CE4E-72F3-1006-FCBA22B441C1}" dt="2025-09-17T20:10:07.510" v="12" actId="20577"/>
          <ac:spMkLst>
            <pc:docMk/>
            <pc:sldMk cId="832531632" sldId="281"/>
            <ac:spMk id="3" creationId="{FB4D6662-5648-F6B2-5ADA-5133A2371A39}"/>
          </ac:spMkLst>
        </pc:spChg>
      </pc:sldChg>
    </pc:docChg>
  </pc:docChgLst>
  <pc:docChgLst>
    <pc:chgData clId="Web-{549D4454-D0F1-61D9-979C-2697D8DAFA86}"/>
    <pc:docChg chg="modSld">
      <pc:chgData name="" userId="" providerId="" clId="Web-{549D4454-D0F1-61D9-979C-2697D8DAFA86}" dt="2025-09-17T17:10:08.249" v="1" actId="20577"/>
      <pc:docMkLst>
        <pc:docMk/>
      </pc:docMkLst>
      <pc:sldChg chg="modSp">
        <pc:chgData name="" userId="" providerId="" clId="Web-{549D4454-D0F1-61D9-979C-2697D8DAFA86}" dt="2025-09-17T17:10:08.249" v="1" actId="20577"/>
        <pc:sldMkLst>
          <pc:docMk/>
          <pc:sldMk cId="109857222" sldId="256"/>
        </pc:sldMkLst>
        <pc:spChg chg="mod">
          <ac:chgData name="" userId="" providerId="" clId="Web-{549D4454-D0F1-61D9-979C-2697D8DAFA86}" dt="2025-09-17T17:10:08.249" v="1" actId="20577"/>
          <ac:spMkLst>
            <pc:docMk/>
            <pc:sldMk cId="109857222" sldId="256"/>
            <ac:spMk id="2" creationId="{00000000-0000-0000-0000-000000000000}"/>
          </ac:spMkLst>
        </pc:spChg>
      </pc:sldChg>
      <pc:sldChg chg="modSp">
        <pc:chgData name="" userId="" providerId="" clId="Web-{549D4454-D0F1-61D9-979C-2697D8DAFA86}" dt="2025-09-17T17:09:56.718" v="0" actId="20577"/>
        <pc:sldMkLst>
          <pc:docMk/>
          <pc:sldMk cId="411723738" sldId="257"/>
        </pc:sldMkLst>
      </pc:sldChg>
    </pc:docChg>
  </pc:docChgLst>
  <pc:docChgLst>
    <pc:chgData name="Riley Tate" userId="S::tater02@pfw.edu::c8a4aa8d-47ee-4f9c-9d8d-662237aec911" providerId="AD" clId="Web-{64975100-9C5F-AC2E-2F65-2E4951B4B622}"/>
    <pc:docChg chg="modSld">
      <pc:chgData name="Riley Tate" userId="S::tater02@pfw.edu::c8a4aa8d-47ee-4f9c-9d8d-662237aec911" providerId="AD" clId="Web-{64975100-9C5F-AC2E-2F65-2E4951B4B622}" dt="2025-09-18T21:20:05.481" v="15" actId="1076"/>
      <pc:docMkLst>
        <pc:docMk/>
      </pc:docMkLst>
      <pc:sldChg chg="modSp">
        <pc:chgData name="Riley Tate" userId="S::tater02@pfw.edu::c8a4aa8d-47ee-4f9c-9d8d-662237aec911" providerId="AD" clId="Web-{64975100-9C5F-AC2E-2F65-2E4951B4B622}" dt="2025-09-18T20:35:15.827" v="5" actId="1076"/>
        <pc:sldMkLst>
          <pc:docMk/>
          <pc:sldMk cId="1548404107" sldId="260"/>
        </pc:sldMkLst>
        <pc:picChg chg="mod modCrop">
          <ac:chgData name="Riley Tate" userId="S::tater02@pfw.edu::c8a4aa8d-47ee-4f9c-9d8d-662237aec911" providerId="AD" clId="Web-{64975100-9C5F-AC2E-2F65-2E4951B4B622}" dt="2025-09-18T20:35:13.171" v="4"/>
          <ac:picMkLst>
            <pc:docMk/>
            <pc:sldMk cId="1548404107" sldId="260"/>
            <ac:picMk id="4" creationId="{31902B12-1C6B-D6F2-C0D7-50E5222E7B4A}"/>
          </ac:picMkLst>
        </pc:picChg>
        <pc:picChg chg="mod">
          <ac:chgData name="Riley Tate" userId="S::tater02@pfw.edu::c8a4aa8d-47ee-4f9c-9d8d-662237aec911" providerId="AD" clId="Web-{64975100-9C5F-AC2E-2F65-2E4951B4B622}" dt="2025-09-18T20:35:15.827" v="5" actId="1076"/>
          <ac:picMkLst>
            <pc:docMk/>
            <pc:sldMk cId="1548404107" sldId="260"/>
            <ac:picMk id="6" creationId="{17605907-6D40-1A37-DA91-EA3E43676A09}"/>
          </ac:picMkLst>
        </pc:picChg>
      </pc:sldChg>
      <pc:sldChg chg="modSp">
        <pc:chgData name="Riley Tate" userId="S::tater02@pfw.edu::c8a4aa8d-47ee-4f9c-9d8d-662237aec911" providerId="AD" clId="Web-{64975100-9C5F-AC2E-2F65-2E4951B4B622}" dt="2025-09-18T20:35:44.578" v="6" actId="20577"/>
        <pc:sldMkLst>
          <pc:docMk/>
          <pc:sldMk cId="3724698009" sldId="267"/>
        </pc:sldMkLst>
        <pc:spChg chg="mod">
          <ac:chgData name="Riley Tate" userId="S::tater02@pfw.edu::c8a4aa8d-47ee-4f9c-9d8d-662237aec911" providerId="AD" clId="Web-{64975100-9C5F-AC2E-2F65-2E4951B4B622}" dt="2025-09-18T20:35:44.578" v="6" actId="20577"/>
          <ac:spMkLst>
            <pc:docMk/>
            <pc:sldMk cId="3724698009" sldId="267"/>
            <ac:spMk id="2" creationId="{28EC17F7-A59B-CDE3-469E-593413956E67}"/>
          </ac:spMkLst>
        </pc:spChg>
      </pc:sldChg>
      <pc:sldChg chg="modSp">
        <pc:chgData name="Riley Tate" userId="S::tater02@pfw.edu::c8a4aa8d-47ee-4f9c-9d8d-662237aec911" providerId="AD" clId="Web-{64975100-9C5F-AC2E-2F65-2E4951B4B622}" dt="2025-09-18T21:20:05.481" v="15" actId="1076"/>
        <pc:sldMkLst>
          <pc:docMk/>
          <pc:sldMk cId="3116759518" sldId="282"/>
        </pc:sldMkLst>
        <pc:graphicFrameChg chg="mod modGraphic">
          <ac:chgData name="Riley Tate" userId="S::tater02@pfw.edu::c8a4aa8d-47ee-4f9c-9d8d-662237aec911" providerId="AD" clId="Web-{64975100-9C5F-AC2E-2F65-2E4951B4B622}" dt="2025-09-18T21:20:05.481" v="15" actId="1076"/>
          <ac:graphicFrameMkLst>
            <pc:docMk/>
            <pc:sldMk cId="3116759518" sldId="282"/>
            <ac:graphicFrameMk id="3" creationId="{BD802BF9-33D6-0483-B408-A2E3F5F29930}"/>
          </ac:graphicFrameMkLst>
        </pc:graphicFrameChg>
      </pc:sldChg>
    </pc:docChg>
  </pc:docChgLst>
  <pc:docChgLst>
    <pc:chgData name="Ricardo Saldana-Cervantes" userId="S::saldr02@pfw.edu::1c9412b0-d8d5-4da8-8159-9d5450b89e00" providerId="AD" clId="Web-{D1B0BA97-9499-09FE-93FB-FF144B87E36C}"/>
    <pc:docChg chg="modSld">
      <pc:chgData name="Ricardo Saldana-Cervantes" userId="S::saldr02@pfw.edu::1c9412b0-d8d5-4da8-8159-9d5450b89e00" providerId="AD" clId="Web-{D1B0BA97-9499-09FE-93FB-FF144B87E36C}" dt="2025-09-19T16:44:23.798" v="244" actId="20577"/>
      <pc:docMkLst>
        <pc:docMk/>
      </pc:docMkLst>
      <pc:sldChg chg="modNotes">
        <pc:chgData name="Ricardo Saldana-Cervantes" userId="S::saldr02@pfw.edu::1c9412b0-d8d5-4da8-8159-9d5450b89e00" providerId="AD" clId="Web-{D1B0BA97-9499-09FE-93FB-FF144B87E36C}" dt="2025-09-19T16:21:47.336" v="241"/>
        <pc:sldMkLst>
          <pc:docMk/>
          <pc:sldMk cId="2439232935" sldId="270"/>
        </pc:sldMkLst>
      </pc:sldChg>
      <pc:sldChg chg="addSp modSp modNotes">
        <pc:chgData name="Ricardo Saldana-Cervantes" userId="S::saldr02@pfw.edu::1c9412b0-d8d5-4da8-8159-9d5450b89e00" providerId="AD" clId="Web-{D1B0BA97-9499-09FE-93FB-FF144B87E36C}" dt="2025-09-19T16:44:23.798" v="244" actId="20577"/>
        <pc:sldMkLst>
          <pc:docMk/>
          <pc:sldMk cId="3706666832" sldId="279"/>
        </pc:sldMkLst>
        <pc:spChg chg="mod">
          <ac:chgData name="Ricardo Saldana-Cervantes" userId="S::saldr02@pfw.edu::1c9412b0-d8d5-4da8-8159-9d5450b89e00" providerId="AD" clId="Web-{D1B0BA97-9499-09FE-93FB-FF144B87E36C}" dt="2025-09-19T16:14:40.036" v="38" actId="20577"/>
          <ac:spMkLst>
            <pc:docMk/>
            <pc:sldMk cId="3706666832" sldId="279"/>
            <ac:spMk id="3" creationId="{E321E6EB-D296-154A-10B0-500396F33622}"/>
          </ac:spMkLst>
        </pc:spChg>
        <pc:spChg chg="add mod">
          <ac:chgData name="Ricardo Saldana-Cervantes" userId="S::saldr02@pfw.edu::1c9412b0-d8d5-4da8-8159-9d5450b89e00" providerId="AD" clId="Web-{D1B0BA97-9499-09FE-93FB-FF144B87E36C}" dt="2025-09-19T16:44:23.798" v="244" actId="20577"/>
          <ac:spMkLst>
            <pc:docMk/>
            <pc:sldMk cId="3706666832" sldId="279"/>
            <ac:spMk id="8" creationId="{0F0AE8A0-A51F-3468-A994-550F937A1C5B}"/>
          </ac:spMkLst>
        </pc:spChg>
      </pc:sldChg>
    </pc:docChg>
  </pc:docChgLst>
  <pc:docChgLst>
    <pc:chgData name="Ricardo Saldana-Cervantes" userId="S::saldr02@pfw.edu::1c9412b0-d8d5-4da8-8159-9d5450b89e00" providerId="AD" clId="Web-{CD128613-1C21-1F73-A755-E294FC6850E2}"/>
    <pc:docChg chg="modSld">
      <pc:chgData name="Ricardo Saldana-Cervantes" userId="S::saldr02@pfw.edu::1c9412b0-d8d5-4da8-8159-9d5450b89e00" providerId="AD" clId="Web-{CD128613-1C21-1F73-A755-E294FC6850E2}" dt="2025-09-17T17:43:43.184" v="216"/>
      <pc:docMkLst>
        <pc:docMk/>
      </pc:docMkLst>
      <pc:sldChg chg="modNotes">
        <pc:chgData name="Ricardo Saldana-Cervantes" userId="S::saldr02@pfw.edu::1c9412b0-d8d5-4da8-8159-9d5450b89e00" providerId="AD" clId="Web-{CD128613-1C21-1F73-A755-E294FC6850E2}" dt="2025-09-17T17:43:43.184" v="216"/>
        <pc:sldMkLst>
          <pc:docMk/>
          <pc:sldMk cId="2439232935" sldId="270"/>
        </pc:sldMkLst>
      </pc:sldChg>
    </pc:docChg>
  </pc:docChgLst>
  <pc:docChgLst>
    <pc:chgData name="Harrison Niswander" userId="S::niswhd01@pfw.edu::94c21252-a85f-4782-8ae2-3c40c3a62989" providerId="AD" clId="Web-{37142ADE-C67C-3289-1B30-08F1F61F1E13}"/>
    <pc:docChg chg="modSld sldOrd">
      <pc:chgData name="Harrison Niswander" userId="S::niswhd01@pfw.edu::94c21252-a85f-4782-8ae2-3c40c3a62989" providerId="AD" clId="Web-{37142ADE-C67C-3289-1B30-08F1F61F1E13}" dt="2025-09-19T16:04:34.233" v="1227"/>
      <pc:docMkLst>
        <pc:docMk/>
      </pc:docMkLst>
      <pc:sldChg chg="modNotes">
        <pc:chgData name="Harrison Niswander" userId="S::niswhd01@pfw.edu::94c21252-a85f-4782-8ae2-3c40c3a62989" providerId="AD" clId="Web-{37142ADE-C67C-3289-1B30-08F1F61F1E13}" dt="2025-09-19T15:52:14.959" v="648"/>
        <pc:sldMkLst>
          <pc:docMk/>
          <pc:sldMk cId="3161250496" sldId="266"/>
        </pc:sldMkLst>
      </pc:sldChg>
      <pc:sldChg chg="ord modNotes">
        <pc:chgData name="Harrison Niswander" userId="S::niswhd01@pfw.edu::94c21252-a85f-4782-8ae2-3c40c3a62989" providerId="AD" clId="Web-{37142ADE-C67C-3289-1B30-08F1F61F1E13}" dt="2025-09-19T16:04:34.233" v="1227"/>
        <pc:sldMkLst>
          <pc:docMk/>
          <pc:sldMk cId="3724698009" sldId="267"/>
        </pc:sldMkLst>
      </pc:sldChg>
      <pc:sldChg chg="modNotes">
        <pc:chgData name="Harrison Niswander" userId="S::niswhd01@pfw.edu::94c21252-a85f-4782-8ae2-3c40c3a62989" providerId="AD" clId="Web-{37142ADE-C67C-3289-1B30-08F1F61F1E13}" dt="2025-09-19T16:04:05.762" v="1223"/>
        <pc:sldMkLst>
          <pc:docMk/>
          <pc:sldMk cId="2474636632" sldId="275"/>
        </pc:sldMkLst>
      </pc:sldChg>
    </pc:docChg>
  </pc:docChgLst>
  <pc:docChgLst>
    <pc:chgData name="Logan Faulstich" userId="S::faullw01@pfw.edu::52d1e630-fa2b-4c6d-aa57-90010c4f2823" providerId="AD" clId="Web-{3D796878-895C-BC45-5F73-A0090564A294}"/>
    <pc:docChg chg="modSld">
      <pc:chgData name="Logan Faulstich" userId="S::faullw01@pfw.edu::52d1e630-fa2b-4c6d-aa57-90010c4f2823" providerId="AD" clId="Web-{3D796878-895C-BC45-5F73-A0090564A294}" dt="2025-09-19T16:45:41.780" v="82" actId="1076"/>
      <pc:docMkLst>
        <pc:docMk/>
      </pc:docMkLst>
      <pc:sldChg chg="modSp">
        <pc:chgData name="Logan Faulstich" userId="S::faullw01@pfw.edu::52d1e630-fa2b-4c6d-aa57-90010c4f2823" providerId="AD" clId="Web-{3D796878-895C-BC45-5F73-A0090564A294}" dt="2025-09-19T16:25:47.441" v="2" actId="20577"/>
        <pc:sldMkLst>
          <pc:docMk/>
          <pc:sldMk cId="1786816750" sldId="259"/>
        </pc:sldMkLst>
        <pc:spChg chg="mod">
          <ac:chgData name="Logan Faulstich" userId="S::faullw01@pfw.edu::52d1e630-fa2b-4c6d-aa57-90010c4f2823" providerId="AD" clId="Web-{3D796878-895C-BC45-5F73-A0090564A294}" dt="2025-09-19T16:25:47.441" v="2" actId="20577"/>
          <ac:spMkLst>
            <pc:docMk/>
            <pc:sldMk cId="1786816750" sldId="259"/>
            <ac:spMk id="5" creationId="{9B357726-09BC-F885-4868-0AFA2A6CE458}"/>
          </ac:spMkLst>
        </pc:spChg>
      </pc:sldChg>
      <pc:sldChg chg="modSp">
        <pc:chgData name="Logan Faulstich" userId="S::faullw01@pfw.edu::52d1e630-fa2b-4c6d-aa57-90010c4f2823" providerId="AD" clId="Web-{3D796878-895C-BC45-5F73-A0090564A294}" dt="2025-09-19T16:22:08.608" v="0"/>
        <pc:sldMkLst>
          <pc:docMk/>
          <pc:sldMk cId="1425937201" sldId="264"/>
        </pc:sldMkLst>
        <pc:graphicFrameChg chg="modGraphic">
          <ac:chgData name="Logan Faulstich" userId="S::faullw01@pfw.edu::52d1e630-fa2b-4c6d-aa57-90010c4f2823" providerId="AD" clId="Web-{3D796878-895C-BC45-5F73-A0090564A294}" dt="2025-09-19T16:22:08.608" v="0"/>
          <ac:graphicFrameMkLst>
            <pc:docMk/>
            <pc:sldMk cId="1425937201" sldId="264"/>
            <ac:graphicFrameMk id="7" creationId="{AFD7A2BC-5C65-02F5-C329-451394B55571}"/>
          </ac:graphicFrameMkLst>
        </pc:graphicFrameChg>
      </pc:sldChg>
      <pc:sldChg chg="modSp">
        <pc:chgData name="Logan Faulstich" userId="S::faullw01@pfw.edu::52d1e630-fa2b-4c6d-aa57-90010c4f2823" providerId="AD" clId="Web-{3D796878-895C-BC45-5F73-A0090564A294}" dt="2025-09-19T16:45:41.780" v="82" actId="1076"/>
        <pc:sldMkLst>
          <pc:docMk/>
          <pc:sldMk cId="3706666832" sldId="279"/>
        </pc:sldMkLst>
        <pc:spChg chg="mod">
          <ac:chgData name="Logan Faulstich" userId="S::faullw01@pfw.edu::52d1e630-fa2b-4c6d-aa57-90010c4f2823" providerId="AD" clId="Web-{3D796878-895C-BC45-5F73-A0090564A294}" dt="2025-09-19T16:45:35.217" v="81" actId="20577"/>
          <ac:spMkLst>
            <pc:docMk/>
            <pc:sldMk cId="3706666832" sldId="279"/>
            <ac:spMk id="3" creationId="{E321E6EB-D296-154A-10B0-500396F33622}"/>
          </ac:spMkLst>
        </pc:spChg>
        <pc:spChg chg="mod">
          <ac:chgData name="Logan Faulstich" userId="S::faullw01@pfw.edu::52d1e630-fa2b-4c6d-aa57-90010c4f2823" providerId="AD" clId="Web-{3D796878-895C-BC45-5F73-A0090564A294}" dt="2025-09-19T16:45:41.780" v="82" actId="1076"/>
          <ac:spMkLst>
            <pc:docMk/>
            <pc:sldMk cId="3706666832" sldId="279"/>
            <ac:spMk id="8" creationId="{0F0AE8A0-A51F-3468-A994-550F937A1C5B}"/>
          </ac:spMkLst>
        </pc:spChg>
      </pc:sldChg>
    </pc:docChg>
  </pc:docChgLst>
  <pc:docChgLst>
    <pc:chgData name="Harrison Niswander" userId="S::niswhd01@pfw.edu::94c21252-a85f-4782-8ae2-3c40c3a62989" providerId="AD" clId="Web-{0651F8A2-B4DF-176B-9497-8791BF5E6773}"/>
    <pc:docChg chg="modSld sldOrd">
      <pc:chgData name="Harrison Niswander" userId="S::niswhd01@pfw.edu::94c21252-a85f-4782-8ae2-3c40c3a62989" providerId="AD" clId="Web-{0651F8A2-B4DF-176B-9497-8791BF5E6773}" dt="2025-09-17T17:16:00.146" v="38"/>
      <pc:docMkLst>
        <pc:docMk/>
      </pc:docMkLst>
      <pc:sldChg chg="ord modNotes">
        <pc:chgData name="Harrison Niswander" userId="S::niswhd01@pfw.edu::94c21252-a85f-4782-8ae2-3c40c3a62989" providerId="AD" clId="Web-{0651F8A2-B4DF-176B-9497-8791BF5E6773}" dt="2025-09-17T17:11:05.751" v="18"/>
        <pc:sldMkLst>
          <pc:docMk/>
          <pc:sldMk cId="97743013" sldId="273"/>
        </pc:sldMkLst>
      </pc:sldChg>
    </pc:docChg>
  </pc:docChgLst>
  <pc:docChgLst>
    <pc:chgData name="Zachary McGill" userId="S::mcgizt01@pfw.edu::3f6ed8ba-e8d3-41dc-b917-f4c45d796d11" providerId="AD" clId="Web-{B5136386-C4BC-D430-7367-28FB5D2C3470}"/>
    <pc:docChg chg="modSld sldOrd">
      <pc:chgData name="Zachary McGill" userId="S::mcgizt01@pfw.edu::3f6ed8ba-e8d3-41dc-b917-f4c45d796d11" providerId="AD" clId="Web-{B5136386-C4BC-D430-7367-28FB5D2C3470}" dt="2025-09-17T17:10:36.695" v="11"/>
      <pc:docMkLst>
        <pc:docMk/>
      </pc:docMkLst>
      <pc:sldChg chg="ord modNotes">
        <pc:chgData name="Zachary McGill" userId="S::mcgizt01@pfw.edu::3f6ed8ba-e8d3-41dc-b917-f4c45d796d11" providerId="AD" clId="Web-{B5136386-C4BC-D430-7367-28FB5D2C3470}" dt="2025-09-17T17:10:36.695" v="11"/>
        <pc:sldMkLst>
          <pc:docMk/>
          <pc:sldMk cId="97743013" sldId="273"/>
        </pc:sldMkLst>
      </pc:sldChg>
    </pc:docChg>
  </pc:docChgLst>
  <pc:docChgLst>
    <pc:chgData name="Riley Tate" userId="S::tater02@pfw.edu::c8a4aa8d-47ee-4f9c-9d8d-662237aec911" providerId="AD" clId="Web-{4E831BD3-8D02-DB8E-6052-365F8D8D6B6B}"/>
    <pc:docChg chg="mod addSld delSld modSld sldOrd addMainMaster delMainMaster">
      <pc:chgData name="Riley Tate" userId="S::tater02@pfw.edu::c8a4aa8d-47ee-4f9c-9d8d-662237aec911" providerId="AD" clId="Web-{4E831BD3-8D02-DB8E-6052-365F8D8D6B6B}" dt="2025-09-10T20:32:49.730" v="1011"/>
      <pc:docMkLst>
        <pc:docMk/>
      </pc:docMkLst>
      <pc:sldChg chg="addSp delSp modSp mod modClrScheme delDesignElem chgLayout">
        <pc:chgData name="Riley Tate" userId="S::tater02@pfw.edu::c8a4aa8d-47ee-4f9c-9d8d-662237aec911" providerId="AD" clId="Web-{4E831BD3-8D02-DB8E-6052-365F8D8D6B6B}" dt="2025-09-10T20:32:49.730" v="1011"/>
        <pc:sldMkLst>
          <pc:docMk/>
          <pc:sldMk cId="411723738" sldId="257"/>
        </pc:sldMkLst>
      </pc:sldChg>
      <pc:sldChg chg="modSp mod modClrScheme chgLayout">
        <pc:chgData name="Riley Tate" userId="S::tater02@pfw.edu::c8a4aa8d-47ee-4f9c-9d8d-662237aec911" providerId="AD" clId="Web-{4E831BD3-8D02-DB8E-6052-365F8D8D6B6B}" dt="2025-09-10T20:32:49.730" v="1011"/>
        <pc:sldMkLst>
          <pc:docMk/>
          <pc:sldMk cId="1786816750" sldId="259"/>
        </pc:sldMkLst>
        <pc:spChg chg="mod ord">
          <ac:chgData name="Riley Tate" userId="S::tater02@pfw.edu::c8a4aa8d-47ee-4f9c-9d8d-662237aec911" providerId="AD" clId="Web-{4E831BD3-8D02-DB8E-6052-365F8D8D6B6B}" dt="2025-09-10T20:32:49.730" v="1011"/>
          <ac:spMkLst>
            <pc:docMk/>
            <pc:sldMk cId="1786816750" sldId="259"/>
            <ac:spMk id="2" creationId="{EB050E29-B039-AAF1-5DE4-CF067EA69D7C}"/>
          </ac:spMkLst>
        </pc:spChg>
      </pc:sldChg>
      <pc:sldChg chg="addSp delSp modSp mod modClrScheme delDesignElem chgLayout">
        <pc:chgData name="Riley Tate" userId="S::tater02@pfw.edu::c8a4aa8d-47ee-4f9c-9d8d-662237aec911" providerId="AD" clId="Web-{4E831BD3-8D02-DB8E-6052-365F8D8D6B6B}" dt="2025-09-10T20:32:49.730" v="1011"/>
        <pc:sldMkLst>
          <pc:docMk/>
          <pc:sldMk cId="1548404107" sldId="260"/>
        </pc:sldMkLst>
        <pc:spChg chg="mod ord">
          <ac:chgData name="Riley Tate" userId="S::tater02@pfw.edu::c8a4aa8d-47ee-4f9c-9d8d-662237aec911" providerId="AD" clId="Web-{4E831BD3-8D02-DB8E-6052-365F8D8D6B6B}" dt="2025-09-10T20:32:49.730" v="1011"/>
          <ac:spMkLst>
            <pc:docMk/>
            <pc:sldMk cId="1548404107" sldId="260"/>
            <ac:spMk id="2" creationId="{BCAA0F89-43D4-0E16-940F-5FC67B81D95C}"/>
          </ac:spMkLst>
        </pc:spChg>
        <pc:spChg chg="mod ord">
          <ac:chgData name="Riley Tate" userId="S::tater02@pfw.edu::c8a4aa8d-47ee-4f9c-9d8d-662237aec911" providerId="AD" clId="Web-{4E831BD3-8D02-DB8E-6052-365F8D8D6B6B}" dt="2025-09-10T20:32:49.730" v="1011"/>
          <ac:spMkLst>
            <pc:docMk/>
            <pc:sldMk cId="1548404107" sldId="260"/>
            <ac:spMk id="3" creationId="{4B122DCA-C2F8-D15D-260F-90F181776782}"/>
          </ac:spMkLst>
        </pc:spChg>
        <pc:spChg chg="add del">
          <ac:chgData name="Riley Tate" userId="S::tater02@pfw.edu::c8a4aa8d-47ee-4f9c-9d8d-662237aec911" providerId="AD" clId="Web-{4E831BD3-8D02-DB8E-6052-365F8D8D6B6B}" dt="2025-09-10T20:32:49.730" v="1011"/>
          <ac:spMkLst>
            <pc:docMk/>
            <pc:sldMk cId="1548404107" sldId="260"/>
            <ac:spMk id="5" creationId="{4EE73552-1B21-605D-9C02-50B8F1D9C506}"/>
          </ac:spMkLst>
        </pc:spChg>
        <pc:spChg chg="add del">
          <ac:chgData name="Riley Tate" userId="S::tater02@pfw.edu::c8a4aa8d-47ee-4f9c-9d8d-662237aec911" providerId="AD" clId="Web-{4E831BD3-8D02-DB8E-6052-365F8D8D6B6B}" dt="2025-09-10T20:32:49.730" v="1011"/>
          <ac:spMkLst>
            <pc:docMk/>
            <pc:sldMk cId="1548404107" sldId="260"/>
            <ac:spMk id="7" creationId="{BC8246F3-BF85-E43A-655F-4A43E3D801DD}"/>
          </ac:spMkLst>
        </pc:spChg>
        <pc:spChg chg="add del">
          <ac:chgData name="Riley Tate" userId="S::tater02@pfw.edu::c8a4aa8d-47ee-4f9c-9d8d-662237aec911" providerId="AD" clId="Web-{4E831BD3-8D02-DB8E-6052-365F8D8D6B6B}" dt="2025-09-10T20:32:49.730" v="1011"/>
          <ac:spMkLst>
            <pc:docMk/>
            <pc:sldMk cId="1548404107" sldId="260"/>
            <ac:spMk id="9" creationId="{526750C6-BE3A-39C1-5234-B9A30B4BB29A}"/>
          </ac:spMkLst>
        </pc:spChg>
        <pc:spChg chg="add del">
          <ac:chgData name="Riley Tate" userId="S::tater02@pfw.edu::c8a4aa8d-47ee-4f9c-9d8d-662237aec911" providerId="AD" clId="Web-{4E831BD3-8D02-DB8E-6052-365F8D8D6B6B}" dt="2025-09-10T20:32:49.730" v="1011"/>
          <ac:spMkLst>
            <pc:docMk/>
            <pc:sldMk cId="1548404107" sldId="260"/>
            <ac:spMk id="13" creationId="{E3AF0307-4C74-5912-0379-7C8FD11BBA79}"/>
          </ac:spMkLst>
        </pc:spChg>
      </pc:sldChg>
      <pc:sldChg chg="addSp modSp mod ord modClrScheme chgLayout">
        <pc:chgData name="Riley Tate" userId="S::tater02@pfw.edu::c8a4aa8d-47ee-4f9c-9d8d-662237aec911" providerId="AD" clId="Web-{4E831BD3-8D02-DB8E-6052-365F8D8D6B6B}" dt="2025-09-10T20:32:49.730" v="1011"/>
        <pc:sldMkLst>
          <pc:docMk/>
          <pc:sldMk cId="3539659783" sldId="262"/>
        </pc:sldMkLst>
        <pc:spChg chg="mod ord">
          <ac:chgData name="Riley Tate" userId="S::tater02@pfw.edu::c8a4aa8d-47ee-4f9c-9d8d-662237aec911" providerId="AD" clId="Web-{4E831BD3-8D02-DB8E-6052-365F8D8D6B6B}" dt="2025-09-10T20:32:49.730" v="1011"/>
          <ac:spMkLst>
            <pc:docMk/>
            <pc:sldMk cId="3539659783" sldId="262"/>
            <ac:spMk id="2" creationId="{5E763842-413E-1C5E-B9A9-7D736BA11960}"/>
          </ac:spMkLst>
        </pc:spChg>
        <pc:spChg chg="mod ord">
          <ac:chgData name="Riley Tate" userId="S::tater02@pfw.edu::c8a4aa8d-47ee-4f9c-9d8d-662237aec911" providerId="AD" clId="Web-{4E831BD3-8D02-DB8E-6052-365F8D8D6B6B}" dt="2025-09-10T20:32:49.730" v="1011"/>
          <ac:spMkLst>
            <pc:docMk/>
            <pc:sldMk cId="3539659783" sldId="262"/>
            <ac:spMk id="3" creationId="{426FDAA5-4445-0E6D-250F-499EC9C08DFF}"/>
          </ac:spMkLst>
        </pc:spChg>
        <pc:picChg chg="add mod">
          <ac:chgData name="Riley Tate" userId="S::tater02@pfw.edu::c8a4aa8d-47ee-4f9c-9d8d-662237aec911" providerId="AD" clId="Web-{4E831BD3-8D02-DB8E-6052-365F8D8D6B6B}" dt="2025-09-10T20:17:38.361" v="697" actId="1076"/>
          <ac:picMkLst>
            <pc:docMk/>
            <pc:sldMk cId="3539659783" sldId="262"/>
            <ac:picMk id="4" creationId="{E030B153-C1B9-8908-6980-136B49DB9C61}"/>
          </ac:picMkLst>
        </pc:picChg>
      </pc:sldChg>
      <pc:sldChg chg="addSp delSp modSp mod modClrScheme delDesignElem chgLayout">
        <pc:chgData name="Riley Tate" userId="S::tater02@pfw.edu::c8a4aa8d-47ee-4f9c-9d8d-662237aec911" providerId="AD" clId="Web-{4E831BD3-8D02-DB8E-6052-365F8D8D6B6B}" dt="2025-09-10T20:32:49.730" v="1011"/>
        <pc:sldMkLst>
          <pc:docMk/>
          <pc:sldMk cId="1425937201" sldId="264"/>
        </pc:sldMkLst>
        <pc:spChg chg="mod ord">
          <ac:chgData name="Riley Tate" userId="S::tater02@pfw.edu::c8a4aa8d-47ee-4f9c-9d8d-662237aec911" providerId="AD" clId="Web-{4E831BD3-8D02-DB8E-6052-365F8D8D6B6B}" dt="2025-09-10T20:32:49.730" v="1011"/>
          <ac:spMkLst>
            <pc:docMk/>
            <pc:sldMk cId="1425937201" sldId="264"/>
            <ac:spMk id="2" creationId="{1C948FEA-59A9-F4CB-D3B3-213D52CD7DE8}"/>
          </ac:spMkLst>
        </pc:spChg>
        <pc:spChg chg="add del">
          <ac:chgData name="Riley Tate" userId="S::tater02@pfw.edu::c8a4aa8d-47ee-4f9c-9d8d-662237aec911" providerId="AD" clId="Web-{4E831BD3-8D02-DB8E-6052-365F8D8D6B6B}" dt="2025-09-10T20:32:49.730" v="1011"/>
          <ac:spMkLst>
            <pc:docMk/>
            <pc:sldMk cId="1425937201" sldId="264"/>
            <ac:spMk id="12" creationId="{2659FDB4-FCBE-4A89-B46D-43D4FA54464D}"/>
          </ac:spMkLst>
        </pc:spChg>
        <pc:graphicFrameChg chg="mod ord">
          <ac:chgData name="Riley Tate" userId="S::tater02@pfw.edu::c8a4aa8d-47ee-4f9c-9d8d-662237aec911" providerId="AD" clId="Web-{4E831BD3-8D02-DB8E-6052-365F8D8D6B6B}" dt="2025-09-10T20:32:49.730" v="1011"/>
          <ac:graphicFrameMkLst>
            <pc:docMk/>
            <pc:sldMk cId="1425937201" sldId="264"/>
            <ac:graphicFrameMk id="7" creationId="{AFD7A2BC-5C65-02F5-C329-451394B55571}"/>
          </ac:graphicFrameMkLst>
        </pc:graphicFrameChg>
        <pc:cxnChg chg="add del">
          <ac:chgData name="Riley Tate" userId="S::tater02@pfw.edu::c8a4aa8d-47ee-4f9c-9d8d-662237aec911" providerId="AD" clId="Web-{4E831BD3-8D02-DB8E-6052-365F8D8D6B6B}" dt="2025-09-10T20:32:49.730" v="1011"/>
          <ac:cxnSpMkLst>
            <pc:docMk/>
            <pc:sldMk cId="1425937201" sldId="264"/>
            <ac:cxnSpMk id="14" creationId="{C8F51B3F-8331-4E4A-AE96-D47B1006EEAD}"/>
          </ac:cxnSpMkLst>
        </pc:cxnChg>
      </pc:sldChg>
      <pc:sldChg chg="addSp delSp modSp mod modClrScheme delDesignElem chgLayout">
        <pc:chgData name="Riley Tate" userId="S::tater02@pfw.edu::c8a4aa8d-47ee-4f9c-9d8d-662237aec911" providerId="AD" clId="Web-{4E831BD3-8D02-DB8E-6052-365F8D8D6B6B}" dt="2025-09-10T20:32:49.730" v="1011"/>
        <pc:sldMkLst>
          <pc:docMk/>
          <pc:sldMk cId="3161250496" sldId="266"/>
        </pc:sldMkLst>
        <pc:spChg chg="mod ord">
          <ac:chgData name="Riley Tate" userId="S::tater02@pfw.edu::c8a4aa8d-47ee-4f9c-9d8d-662237aec911" providerId="AD" clId="Web-{4E831BD3-8D02-DB8E-6052-365F8D8D6B6B}" dt="2025-09-10T20:32:49.730" v="1011"/>
          <ac:spMkLst>
            <pc:docMk/>
            <pc:sldMk cId="3161250496" sldId="266"/>
            <ac:spMk id="2" creationId="{FF5D4DA4-7D48-E6C7-8D27-91E62B5AE93A}"/>
          </ac:spMkLst>
        </pc:spChg>
        <pc:spChg chg="add del">
          <ac:chgData name="Riley Tate" userId="S::tater02@pfw.edu::c8a4aa8d-47ee-4f9c-9d8d-662237aec911" providerId="AD" clId="Web-{4E831BD3-8D02-DB8E-6052-365F8D8D6B6B}" dt="2025-09-10T20:32:49.730" v="1011"/>
          <ac:spMkLst>
            <pc:docMk/>
            <pc:sldMk cId="3161250496" sldId="266"/>
            <ac:spMk id="14" creationId="{0D7B6173-1D58-48E2-83CF-37350F315F75}"/>
          </ac:spMkLst>
        </pc:spChg>
        <pc:spChg chg="add del">
          <ac:chgData name="Riley Tate" userId="S::tater02@pfw.edu::c8a4aa8d-47ee-4f9c-9d8d-662237aec911" providerId="AD" clId="Web-{4E831BD3-8D02-DB8E-6052-365F8D8D6B6B}" dt="2025-09-10T20:32:49.730" v="1011"/>
          <ac:spMkLst>
            <pc:docMk/>
            <pc:sldMk cId="3161250496" sldId="266"/>
            <ac:spMk id="16" creationId="{2F36CA75-CFBF-4844-B719-8FE9EBADA9AF}"/>
          </ac:spMkLst>
        </pc:spChg>
        <pc:spChg chg="add del">
          <ac:chgData name="Riley Tate" userId="S::tater02@pfw.edu::c8a4aa8d-47ee-4f9c-9d8d-662237aec911" providerId="AD" clId="Web-{4E831BD3-8D02-DB8E-6052-365F8D8D6B6B}" dt="2025-09-10T20:32:49.730" v="1011"/>
          <ac:spMkLst>
            <pc:docMk/>
            <pc:sldMk cId="3161250496" sldId="266"/>
            <ac:spMk id="18" creationId="{3D4A84B9-E564-4DD0-97F8-DBF1C460C28A}"/>
          </ac:spMkLst>
        </pc:spChg>
        <pc:spChg chg="add del">
          <ac:chgData name="Riley Tate" userId="S::tater02@pfw.edu::c8a4aa8d-47ee-4f9c-9d8d-662237aec911" providerId="AD" clId="Web-{4E831BD3-8D02-DB8E-6052-365F8D8D6B6B}" dt="2025-09-10T20:32:49.730" v="1011"/>
          <ac:spMkLst>
            <pc:docMk/>
            <pc:sldMk cId="3161250496" sldId="266"/>
            <ac:spMk id="24" creationId="{7DE75D4A-0965-4973-BE75-DECCAC9A9614}"/>
          </ac:spMkLst>
        </pc:spChg>
        <pc:picChg chg="add del">
          <ac:chgData name="Riley Tate" userId="S::tater02@pfw.edu::c8a4aa8d-47ee-4f9c-9d8d-662237aec911" providerId="AD" clId="Web-{4E831BD3-8D02-DB8E-6052-365F8D8D6B6B}" dt="2025-09-10T20:32:49.730" v="1011"/>
          <ac:picMkLst>
            <pc:docMk/>
            <pc:sldMk cId="3161250496" sldId="266"/>
            <ac:picMk id="20" creationId="{4A599609-F5C2-4A0B-A992-913F814A631A}"/>
          </ac:picMkLst>
        </pc:picChg>
      </pc:sldChg>
      <pc:sldChg chg="addSp delSp modSp mod modClrScheme delDesignElem chgLayout">
        <pc:chgData name="Riley Tate" userId="S::tater02@pfw.edu::c8a4aa8d-47ee-4f9c-9d8d-662237aec911" providerId="AD" clId="Web-{4E831BD3-8D02-DB8E-6052-365F8D8D6B6B}" dt="2025-09-10T20:32:49.730" v="1011"/>
        <pc:sldMkLst>
          <pc:docMk/>
          <pc:sldMk cId="3724698009" sldId="267"/>
        </pc:sldMkLst>
        <pc:spChg chg="mod ord">
          <ac:chgData name="Riley Tate" userId="S::tater02@pfw.edu::c8a4aa8d-47ee-4f9c-9d8d-662237aec911" providerId="AD" clId="Web-{4E831BD3-8D02-DB8E-6052-365F8D8D6B6B}" dt="2025-09-10T20:32:49.730" v="1011"/>
          <ac:spMkLst>
            <pc:docMk/>
            <pc:sldMk cId="3724698009" sldId="267"/>
            <ac:spMk id="2" creationId="{28EC17F7-A59B-CDE3-469E-593413956E67}"/>
          </ac:spMkLst>
        </pc:spChg>
        <pc:spChg chg="add del">
          <ac:chgData name="Riley Tate" userId="S::tater02@pfw.edu::c8a4aa8d-47ee-4f9c-9d8d-662237aec911" providerId="AD" clId="Web-{4E831BD3-8D02-DB8E-6052-365F8D8D6B6B}" dt="2025-09-10T20:32:49.730" v="1011"/>
          <ac:spMkLst>
            <pc:docMk/>
            <pc:sldMk cId="3724698009" sldId="267"/>
            <ac:spMk id="18" creationId="{A93898FF-D987-4B0E-BFB4-85F5EB356D4D}"/>
          </ac:spMkLst>
        </pc:spChg>
        <pc:spChg chg="add del">
          <ac:chgData name="Riley Tate" userId="S::tater02@pfw.edu::c8a4aa8d-47ee-4f9c-9d8d-662237aec911" providerId="AD" clId="Web-{4E831BD3-8D02-DB8E-6052-365F8D8D6B6B}" dt="2025-09-10T20:32:49.730" v="1011"/>
          <ac:spMkLst>
            <pc:docMk/>
            <pc:sldMk cId="3724698009" sldId="267"/>
            <ac:spMk id="20" creationId="{612F383F-B981-4BC3-9E2B-7BE938CEF3EC}"/>
          </ac:spMkLst>
        </pc:spChg>
        <pc:spChg chg="add del">
          <ac:chgData name="Riley Tate" userId="S::tater02@pfw.edu::c8a4aa8d-47ee-4f9c-9d8d-662237aec911" providerId="AD" clId="Web-{4E831BD3-8D02-DB8E-6052-365F8D8D6B6B}" dt="2025-09-10T20:32:49.730" v="1011"/>
          <ac:spMkLst>
            <pc:docMk/>
            <pc:sldMk cId="3724698009" sldId="267"/>
            <ac:spMk id="22" creationId="{5AA485AD-076E-4077-A6E6-C3C9F0C39FF2}"/>
          </ac:spMkLst>
        </pc:spChg>
        <pc:spChg chg="add del">
          <ac:chgData name="Riley Tate" userId="S::tater02@pfw.edu::c8a4aa8d-47ee-4f9c-9d8d-662237aec911" providerId="AD" clId="Web-{4E831BD3-8D02-DB8E-6052-365F8D8D6B6B}" dt="2025-09-10T20:32:49.730" v="1011"/>
          <ac:spMkLst>
            <pc:docMk/>
            <pc:sldMk cId="3724698009" sldId="267"/>
            <ac:spMk id="26" creationId="{58D235B8-3D10-493F-88AC-84BB404C1B5A}"/>
          </ac:spMkLst>
        </pc:spChg>
        <pc:spChg chg="add del">
          <ac:chgData name="Riley Tate" userId="S::tater02@pfw.edu::c8a4aa8d-47ee-4f9c-9d8d-662237aec911" providerId="AD" clId="Web-{4E831BD3-8D02-DB8E-6052-365F8D8D6B6B}" dt="2025-09-10T20:32:49.730" v="1011"/>
          <ac:spMkLst>
            <pc:docMk/>
            <pc:sldMk cId="3724698009" sldId="267"/>
            <ac:spMk id="28" creationId="{42A4FC2C-047E-45A5-965D-8E1E3BF09BC6}"/>
          </ac:spMkLst>
        </pc:spChg>
        <pc:picChg chg="add del">
          <ac:chgData name="Riley Tate" userId="S::tater02@pfw.edu::c8a4aa8d-47ee-4f9c-9d8d-662237aec911" providerId="AD" clId="Web-{4E831BD3-8D02-DB8E-6052-365F8D8D6B6B}" dt="2025-09-10T20:32:49.730" v="1011"/>
          <ac:picMkLst>
            <pc:docMk/>
            <pc:sldMk cId="3724698009" sldId="267"/>
            <ac:picMk id="24" creationId="{D088DBDF-80D5-4FC0-8A54-9D660B728DC4}"/>
          </ac:picMkLst>
        </pc:picChg>
      </pc:sldChg>
      <pc:sldChg chg="addSp delSp modSp add mod replId modClrScheme chgLayout">
        <pc:chgData name="Riley Tate" userId="S::tater02@pfw.edu::c8a4aa8d-47ee-4f9c-9d8d-662237aec911" providerId="AD" clId="Web-{4E831BD3-8D02-DB8E-6052-365F8D8D6B6B}" dt="2025-09-10T20:32:49.730" v="1011"/>
        <pc:sldMkLst>
          <pc:docMk/>
          <pc:sldMk cId="2907824893" sldId="271"/>
        </pc:sldMkLst>
        <pc:spChg chg="mod ord">
          <ac:chgData name="Riley Tate" userId="S::tater02@pfw.edu::c8a4aa8d-47ee-4f9c-9d8d-662237aec911" providerId="AD" clId="Web-{4E831BD3-8D02-DB8E-6052-365F8D8D6B6B}" dt="2025-09-10T20:32:49.730" v="1011"/>
          <ac:spMkLst>
            <pc:docMk/>
            <pc:sldMk cId="2907824893" sldId="271"/>
            <ac:spMk id="2" creationId="{A7F862FD-58FE-34DE-5B48-5E2CE405111A}"/>
          </ac:spMkLst>
        </pc:spChg>
        <pc:spChg chg="mod ord">
          <ac:chgData name="Riley Tate" userId="S::tater02@pfw.edu::c8a4aa8d-47ee-4f9c-9d8d-662237aec911" providerId="AD" clId="Web-{4E831BD3-8D02-DB8E-6052-365F8D8D6B6B}" dt="2025-09-10T20:32:49.730" v="1011"/>
          <ac:spMkLst>
            <pc:docMk/>
            <pc:sldMk cId="2907824893" sldId="271"/>
            <ac:spMk id="3" creationId="{EBB2AFB2-0259-C57B-834C-3A63415A8AFA}"/>
          </ac:spMkLst>
        </pc:spChg>
        <pc:picChg chg="add mod">
          <ac:chgData name="Riley Tate" userId="S::tater02@pfw.edu::c8a4aa8d-47ee-4f9c-9d8d-662237aec911" providerId="AD" clId="Web-{4E831BD3-8D02-DB8E-6052-365F8D8D6B6B}" dt="2025-09-10T20:32:35.449" v="1009" actId="1076"/>
          <ac:picMkLst>
            <pc:docMk/>
            <pc:sldMk cId="2907824893" sldId="271"/>
            <ac:picMk id="6" creationId="{0C204476-B7B6-1768-3426-606019F67F1B}"/>
          </ac:picMkLst>
        </pc:picChg>
      </pc:sldChg>
      <pc:sldChg chg="new del">
        <pc:chgData name="Riley Tate" userId="S::tater02@pfw.edu::c8a4aa8d-47ee-4f9c-9d8d-662237aec911" providerId="AD" clId="Web-{4E831BD3-8D02-DB8E-6052-365F8D8D6B6B}" dt="2025-09-10T20:17:45.408" v="699"/>
        <pc:sldMkLst>
          <pc:docMk/>
          <pc:sldMk cId="3488343592" sldId="271"/>
        </pc:sldMkLst>
      </pc:sldChg>
      <pc:sldChg chg="modSp mod modClrScheme chgLayout">
        <pc:chgData name="Riley Tate" userId="S::tater02@pfw.edu::c8a4aa8d-47ee-4f9c-9d8d-662237aec911" providerId="AD" clId="Web-{4E831BD3-8D02-DB8E-6052-365F8D8D6B6B}" dt="2025-09-10T20:32:49.730" v="1011"/>
        <pc:sldMkLst>
          <pc:docMk/>
          <pc:sldMk cId="2581485338" sldId="272"/>
        </pc:sldMkLst>
      </pc:sldChg>
      <pc:sldMasterChg chg="add del addSldLayout delSldLayout">
        <pc:chgData name="Riley Tate" userId="S::tater02@pfw.edu::c8a4aa8d-47ee-4f9c-9d8d-662237aec911" providerId="AD" clId="Web-{4E831BD3-8D02-DB8E-6052-365F8D8D6B6B}" dt="2025-09-10T20:32:49.730" v="1011"/>
        <pc:sldMasterMkLst>
          <pc:docMk/>
          <pc:sldMasterMk cId="2460954070" sldId="2147483660"/>
        </pc:sldMasterMkLst>
        <pc:sldLayoutChg chg="add del">
          <pc:chgData name="Riley Tate" userId="S::tater02@pfw.edu::c8a4aa8d-47ee-4f9c-9d8d-662237aec911" providerId="AD" clId="Web-{4E831BD3-8D02-DB8E-6052-365F8D8D6B6B}" dt="2025-09-10T20:32:49.730" v="1011"/>
          <pc:sldLayoutMkLst>
            <pc:docMk/>
            <pc:sldMasterMk cId="2460954070" sldId="2147483660"/>
            <pc:sldLayoutMk cId="2385387890" sldId="2147483661"/>
          </pc:sldLayoutMkLst>
        </pc:sldLayoutChg>
        <pc:sldLayoutChg chg="add del">
          <pc:chgData name="Riley Tate" userId="S::tater02@pfw.edu::c8a4aa8d-47ee-4f9c-9d8d-662237aec911" providerId="AD" clId="Web-{4E831BD3-8D02-DB8E-6052-365F8D8D6B6B}" dt="2025-09-10T20:32:49.730" v="1011"/>
          <pc:sldLayoutMkLst>
            <pc:docMk/>
            <pc:sldMasterMk cId="2460954070" sldId="2147483660"/>
            <pc:sldLayoutMk cId="949138452" sldId="2147483662"/>
          </pc:sldLayoutMkLst>
        </pc:sldLayoutChg>
        <pc:sldLayoutChg chg="add del">
          <pc:chgData name="Riley Tate" userId="S::tater02@pfw.edu::c8a4aa8d-47ee-4f9c-9d8d-662237aec911" providerId="AD" clId="Web-{4E831BD3-8D02-DB8E-6052-365F8D8D6B6B}" dt="2025-09-10T20:32:49.730" v="1011"/>
          <pc:sldLayoutMkLst>
            <pc:docMk/>
            <pc:sldMasterMk cId="2460954070" sldId="2147483660"/>
            <pc:sldLayoutMk cId="2591524520" sldId="2147483663"/>
          </pc:sldLayoutMkLst>
        </pc:sldLayoutChg>
        <pc:sldLayoutChg chg="add del">
          <pc:chgData name="Riley Tate" userId="S::tater02@pfw.edu::c8a4aa8d-47ee-4f9c-9d8d-662237aec911" providerId="AD" clId="Web-{4E831BD3-8D02-DB8E-6052-365F8D8D6B6B}" dt="2025-09-10T20:32:49.730" v="1011"/>
          <pc:sldLayoutMkLst>
            <pc:docMk/>
            <pc:sldMasterMk cId="2460954070" sldId="2147483660"/>
            <pc:sldLayoutMk cId="1203092039" sldId="2147483664"/>
          </pc:sldLayoutMkLst>
        </pc:sldLayoutChg>
        <pc:sldLayoutChg chg="add del">
          <pc:chgData name="Riley Tate" userId="S::tater02@pfw.edu::c8a4aa8d-47ee-4f9c-9d8d-662237aec911" providerId="AD" clId="Web-{4E831BD3-8D02-DB8E-6052-365F8D8D6B6B}" dt="2025-09-10T20:32:49.730" v="1011"/>
          <pc:sldLayoutMkLst>
            <pc:docMk/>
            <pc:sldMasterMk cId="2460954070" sldId="2147483660"/>
            <pc:sldLayoutMk cId="3733172339" sldId="2147483665"/>
          </pc:sldLayoutMkLst>
        </pc:sldLayoutChg>
        <pc:sldLayoutChg chg="add del">
          <pc:chgData name="Riley Tate" userId="S::tater02@pfw.edu::c8a4aa8d-47ee-4f9c-9d8d-662237aec911" providerId="AD" clId="Web-{4E831BD3-8D02-DB8E-6052-365F8D8D6B6B}" dt="2025-09-10T20:32:49.730" v="1011"/>
          <pc:sldLayoutMkLst>
            <pc:docMk/>
            <pc:sldMasterMk cId="2460954070" sldId="2147483660"/>
            <pc:sldLayoutMk cId="3210312558" sldId="2147483666"/>
          </pc:sldLayoutMkLst>
        </pc:sldLayoutChg>
        <pc:sldLayoutChg chg="add del">
          <pc:chgData name="Riley Tate" userId="S::tater02@pfw.edu::c8a4aa8d-47ee-4f9c-9d8d-662237aec911" providerId="AD" clId="Web-{4E831BD3-8D02-DB8E-6052-365F8D8D6B6B}" dt="2025-09-10T20:32:49.730" v="1011"/>
          <pc:sldLayoutMkLst>
            <pc:docMk/>
            <pc:sldMasterMk cId="2460954070" sldId="2147483660"/>
            <pc:sldLayoutMk cId="3146388984" sldId="2147483667"/>
          </pc:sldLayoutMkLst>
        </pc:sldLayoutChg>
        <pc:sldLayoutChg chg="add del">
          <pc:chgData name="Riley Tate" userId="S::tater02@pfw.edu::c8a4aa8d-47ee-4f9c-9d8d-662237aec911" providerId="AD" clId="Web-{4E831BD3-8D02-DB8E-6052-365F8D8D6B6B}" dt="2025-09-10T20:32:49.730" v="1011"/>
          <pc:sldLayoutMkLst>
            <pc:docMk/>
            <pc:sldMasterMk cId="2460954070" sldId="2147483660"/>
            <pc:sldLayoutMk cId="3171841454" sldId="2147483668"/>
          </pc:sldLayoutMkLst>
        </pc:sldLayoutChg>
        <pc:sldLayoutChg chg="add del">
          <pc:chgData name="Riley Tate" userId="S::tater02@pfw.edu::c8a4aa8d-47ee-4f9c-9d8d-662237aec911" providerId="AD" clId="Web-{4E831BD3-8D02-DB8E-6052-365F8D8D6B6B}" dt="2025-09-10T20:32:49.730" v="1011"/>
          <pc:sldLayoutMkLst>
            <pc:docMk/>
            <pc:sldMasterMk cId="2460954070" sldId="2147483660"/>
            <pc:sldLayoutMk cId="1718958274" sldId="2147483669"/>
          </pc:sldLayoutMkLst>
        </pc:sldLayoutChg>
        <pc:sldLayoutChg chg="add del">
          <pc:chgData name="Riley Tate" userId="S::tater02@pfw.edu::c8a4aa8d-47ee-4f9c-9d8d-662237aec911" providerId="AD" clId="Web-{4E831BD3-8D02-DB8E-6052-365F8D8D6B6B}" dt="2025-09-10T20:32:49.730" v="1011"/>
          <pc:sldLayoutMkLst>
            <pc:docMk/>
            <pc:sldMasterMk cId="2460954070" sldId="2147483660"/>
            <pc:sldLayoutMk cId="2202905451" sldId="2147483670"/>
          </pc:sldLayoutMkLst>
        </pc:sldLayoutChg>
        <pc:sldLayoutChg chg="add del">
          <pc:chgData name="Riley Tate" userId="S::tater02@pfw.edu::c8a4aa8d-47ee-4f9c-9d8d-662237aec911" providerId="AD" clId="Web-{4E831BD3-8D02-DB8E-6052-365F8D8D6B6B}" dt="2025-09-10T20:32:49.730" v="1011"/>
          <pc:sldLayoutMkLst>
            <pc:docMk/>
            <pc:sldMasterMk cId="2460954070" sldId="2147483660"/>
            <pc:sldLayoutMk cId="3479445657" sldId="2147483671"/>
          </pc:sldLayoutMkLst>
        </pc:sldLayoutChg>
      </pc:sldMasterChg>
      <pc:sldMasterChg chg="add del addSldLayout delSldLayout modSldLayout">
        <pc:chgData name="Riley Tate" userId="S::tater02@pfw.edu::c8a4aa8d-47ee-4f9c-9d8d-662237aec911" providerId="AD" clId="Web-{4E831BD3-8D02-DB8E-6052-365F8D8D6B6B}" dt="2025-09-10T20:32:49.730" v="1011"/>
        <pc:sldMasterMkLst>
          <pc:docMk/>
          <pc:sldMasterMk cId="1288744435" sldId="2147483672"/>
        </pc:sldMasterMkLst>
        <pc:sldLayoutChg chg="add del mod replId">
          <pc:chgData name="Riley Tate" userId="S::tater02@pfw.edu::c8a4aa8d-47ee-4f9c-9d8d-662237aec911" providerId="AD" clId="Web-{4E831BD3-8D02-DB8E-6052-365F8D8D6B6B}" dt="2025-09-10T20:32:49.730" v="1011"/>
          <pc:sldLayoutMkLst>
            <pc:docMk/>
            <pc:sldMasterMk cId="1288744435" sldId="2147483672"/>
            <pc:sldLayoutMk cId="4266564212" sldId="2147483673"/>
          </pc:sldLayoutMkLst>
        </pc:sldLayoutChg>
        <pc:sldLayoutChg chg="add del mod replId">
          <pc:chgData name="Riley Tate" userId="S::tater02@pfw.edu::c8a4aa8d-47ee-4f9c-9d8d-662237aec911" providerId="AD" clId="Web-{4E831BD3-8D02-DB8E-6052-365F8D8D6B6B}" dt="2025-09-10T20:32:49.730" v="1011"/>
          <pc:sldLayoutMkLst>
            <pc:docMk/>
            <pc:sldMasterMk cId="1288744435" sldId="2147483672"/>
            <pc:sldLayoutMk cId="2833997946" sldId="2147483674"/>
          </pc:sldLayoutMkLst>
        </pc:sldLayoutChg>
        <pc:sldLayoutChg chg="add del mod replId">
          <pc:chgData name="Riley Tate" userId="S::tater02@pfw.edu::c8a4aa8d-47ee-4f9c-9d8d-662237aec911" providerId="AD" clId="Web-{4E831BD3-8D02-DB8E-6052-365F8D8D6B6B}" dt="2025-09-10T20:32:49.730" v="1011"/>
          <pc:sldLayoutMkLst>
            <pc:docMk/>
            <pc:sldMasterMk cId="1288744435" sldId="2147483672"/>
            <pc:sldLayoutMk cId="2404023911" sldId="2147483675"/>
          </pc:sldLayoutMkLst>
        </pc:sldLayoutChg>
        <pc:sldLayoutChg chg="add del mod replId">
          <pc:chgData name="Riley Tate" userId="S::tater02@pfw.edu::c8a4aa8d-47ee-4f9c-9d8d-662237aec911" providerId="AD" clId="Web-{4E831BD3-8D02-DB8E-6052-365F8D8D6B6B}" dt="2025-09-10T20:32:49.730" v="1011"/>
          <pc:sldLayoutMkLst>
            <pc:docMk/>
            <pc:sldMasterMk cId="1288744435" sldId="2147483672"/>
            <pc:sldLayoutMk cId="3611264972" sldId="2147483676"/>
          </pc:sldLayoutMkLst>
        </pc:sldLayoutChg>
        <pc:sldLayoutChg chg="add del mod replId">
          <pc:chgData name="Riley Tate" userId="S::tater02@pfw.edu::c8a4aa8d-47ee-4f9c-9d8d-662237aec911" providerId="AD" clId="Web-{4E831BD3-8D02-DB8E-6052-365F8D8D6B6B}" dt="2025-09-10T20:32:49.730" v="1011"/>
          <pc:sldLayoutMkLst>
            <pc:docMk/>
            <pc:sldMasterMk cId="1288744435" sldId="2147483672"/>
            <pc:sldLayoutMk cId="3789803852" sldId="2147483677"/>
          </pc:sldLayoutMkLst>
        </pc:sldLayoutChg>
        <pc:sldLayoutChg chg="add del mod replId">
          <pc:chgData name="Riley Tate" userId="S::tater02@pfw.edu::c8a4aa8d-47ee-4f9c-9d8d-662237aec911" providerId="AD" clId="Web-{4E831BD3-8D02-DB8E-6052-365F8D8D6B6B}" dt="2025-09-10T20:32:49.730" v="1011"/>
          <pc:sldLayoutMkLst>
            <pc:docMk/>
            <pc:sldMasterMk cId="1288744435" sldId="2147483672"/>
            <pc:sldLayoutMk cId="230384090" sldId="2147483678"/>
          </pc:sldLayoutMkLst>
        </pc:sldLayoutChg>
        <pc:sldLayoutChg chg="add del mod replId">
          <pc:chgData name="Riley Tate" userId="S::tater02@pfw.edu::c8a4aa8d-47ee-4f9c-9d8d-662237aec911" providerId="AD" clId="Web-{4E831BD3-8D02-DB8E-6052-365F8D8D6B6B}" dt="2025-09-10T20:32:49.730" v="1011"/>
          <pc:sldLayoutMkLst>
            <pc:docMk/>
            <pc:sldMasterMk cId="1288744435" sldId="2147483672"/>
            <pc:sldLayoutMk cId="403765810" sldId="2147483679"/>
          </pc:sldLayoutMkLst>
        </pc:sldLayoutChg>
        <pc:sldLayoutChg chg="add del mod replId">
          <pc:chgData name="Riley Tate" userId="S::tater02@pfw.edu::c8a4aa8d-47ee-4f9c-9d8d-662237aec911" providerId="AD" clId="Web-{4E831BD3-8D02-DB8E-6052-365F8D8D6B6B}" dt="2025-09-10T20:32:49.730" v="1011"/>
          <pc:sldLayoutMkLst>
            <pc:docMk/>
            <pc:sldMasterMk cId="1288744435" sldId="2147483672"/>
            <pc:sldLayoutMk cId="3726720644" sldId="2147483680"/>
          </pc:sldLayoutMkLst>
        </pc:sldLayoutChg>
        <pc:sldLayoutChg chg="add del mod replId">
          <pc:chgData name="Riley Tate" userId="S::tater02@pfw.edu::c8a4aa8d-47ee-4f9c-9d8d-662237aec911" providerId="AD" clId="Web-{4E831BD3-8D02-DB8E-6052-365F8D8D6B6B}" dt="2025-09-10T20:32:49.730" v="1011"/>
          <pc:sldLayoutMkLst>
            <pc:docMk/>
            <pc:sldMasterMk cId="1288744435" sldId="2147483672"/>
            <pc:sldLayoutMk cId="4188082994" sldId="2147483681"/>
          </pc:sldLayoutMkLst>
        </pc:sldLayoutChg>
        <pc:sldLayoutChg chg="add del mod replId">
          <pc:chgData name="Riley Tate" userId="S::tater02@pfw.edu::c8a4aa8d-47ee-4f9c-9d8d-662237aec911" providerId="AD" clId="Web-{4E831BD3-8D02-DB8E-6052-365F8D8D6B6B}" dt="2025-09-10T20:32:49.730" v="1011"/>
          <pc:sldLayoutMkLst>
            <pc:docMk/>
            <pc:sldMasterMk cId="1288744435" sldId="2147483672"/>
            <pc:sldLayoutMk cId="2892620486" sldId="2147483682"/>
          </pc:sldLayoutMkLst>
        </pc:sldLayoutChg>
        <pc:sldLayoutChg chg="add del mod replId">
          <pc:chgData name="Riley Tate" userId="S::tater02@pfw.edu::c8a4aa8d-47ee-4f9c-9d8d-662237aec911" providerId="AD" clId="Web-{4E831BD3-8D02-DB8E-6052-365F8D8D6B6B}" dt="2025-09-10T20:32:49.730" v="1011"/>
          <pc:sldLayoutMkLst>
            <pc:docMk/>
            <pc:sldMasterMk cId="1288744435" sldId="2147483672"/>
            <pc:sldLayoutMk cId="1171096484" sldId="2147483683"/>
          </pc:sldLayoutMkLst>
        </pc:sldLayoutChg>
      </pc:sldMasterChg>
    </pc:docChg>
  </pc:docChgLst>
  <pc:docChgLst>
    <pc:chgData name="Riley Tate" userId="S::tater02@pfw.edu::c8a4aa8d-47ee-4f9c-9d8d-662237aec911" providerId="AD" clId="Web-{B05D1ABC-CF79-AD74-CA6B-80AB7DE6BA9A}"/>
    <pc:docChg chg="modSld">
      <pc:chgData name="Riley Tate" userId="S::tater02@pfw.edu::c8a4aa8d-47ee-4f9c-9d8d-662237aec911" providerId="AD" clId="Web-{B05D1ABC-CF79-AD74-CA6B-80AB7DE6BA9A}" dt="2025-09-10T19:51:54.726" v="14"/>
      <pc:docMkLst>
        <pc:docMk/>
      </pc:docMkLst>
      <pc:sldChg chg="addSp delSp modSp">
        <pc:chgData name="Riley Tate" userId="S::tater02@pfw.edu::c8a4aa8d-47ee-4f9c-9d8d-662237aec911" providerId="AD" clId="Web-{B05D1ABC-CF79-AD74-CA6B-80AB7DE6BA9A}" dt="2025-09-10T19:51:54.726" v="14"/>
        <pc:sldMkLst>
          <pc:docMk/>
          <pc:sldMk cId="3985155666" sldId="261"/>
        </pc:sldMkLst>
      </pc:sldChg>
    </pc:docChg>
  </pc:docChgLst>
  <pc:docChgLst>
    <pc:chgData name="Zachary McGill" userId="S::mcgizt01@pfw.edu::3f6ed8ba-e8d3-41dc-b917-f4c45d796d11" providerId="AD" clId="Web-{43AE35C7-3CE7-A513-097E-26DCE797ED79}"/>
    <pc:docChg chg="modSld sldOrd">
      <pc:chgData name="Zachary McGill" userId="S::mcgizt01@pfw.edu::3f6ed8ba-e8d3-41dc-b917-f4c45d796d11" providerId="AD" clId="Web-{43AE35C7-3CE7-A513-097E-26DCE797ED79}" dt="2025-09-18T21:22:27.490" v="89"/>
      <pc:docMkLst>
        <pc:docMk/>
      </pc:docMkLst>
      <pc:sldChg chg="modNotes">
        <pc:chgData name="Zachary McGill" userId="S::mcgizt01@pfw.edu::3f6ed8ba-e8d3-41dc-b917-f4c45d796d11" providerId="AD" clId="Web-{43AE35C7-3CE7-A513-097E-26DCE797ED79}" dt="2025-09-18T21:17:37.192" v="39"/>
        <pc:sldMkLst>
          <pc:docMk/>
          <pc:sldMk cId="109857222" sldId="256"/>
        </pc:sldMkLst>
      </pc:sldChg>
      <pc:sldChg chg="ord">
        <pc:chgData name="Zachary McGill" userId="S::mcgizt01@pfw.edu::3f6ed8ba-e8d3-41dc-b917-f4c45d796d11" providerId="AD" clId="Web-{43AE35C7-3CE7-A513-097E-26DCE797ED79}" dt="2025-09-18T20:57:00.735" v="0"/>
        <pc:sldMkLst>
          <pc:docMk/>
          <pc:sldMk cId="1548404107" sldId="260"/>
        </pc:sldMkLst>
      </pc:sldChg>
      <pc:sldChg chg="ord">
        <pc:chgData name="Zachary McGill" userId="S::mcgizt01@pfw.edu::3f6ed8ba-e8d3-41dc-b917-f4c45d796d11" providerId="AD" clId="Web-{43AE35C7-3CE7-A513-097E-26DCE797ED79}" dt="2025-09-18T20:58:42.376" v="4"/>
        <pc:sldMkLst>
          <pc:docMk/>
          <pc:sldMk cId="3161250496" sldId="266"/>
        </pc:sldMkLst>
      </pc:sldChg>
      <pc:sldChg chg="ord">
        <pc:chgData name="Zachary McGill" userId="S::mcgizt01@pfw.edu::3f6ed8ba-e8d3-41dc-b917-f4c45d796d11" providerId="AD" clId="Web-{43AE35C7-3CE7-A513-097E-26DCE797ED79}" dt="2025-09-18T20:58:42.376" v="6"/>
        <pc:sldMkLst>
          <pc:docMk/>
          <pc:sldMk cId="2872414652" sldId="269"/>
        </pc:sldMkLst>
      </pc:sldChg>
      <pc:sldChg chg="ord">
        <pc:chgData name="Zachary McGill" userId="S::mcgizt01@pfw.edu::3f6ed8ba-e8d3-41dc-b917-f4c45d796d11" providerId="AD" clId="Web-{43AE35C7-3CE7-A513-097E-26DCE797ED79}" dt="2025-09-18T20:58:42.376" v="5"/>
        <pc:sldMkLst>
          <pc:docMk/>
          <pc:sldMk cId="2439232935" sldId="270"/>
        </pc:sldMkLst>
      </pc:sldChg>
      <pc:sldChg chg="ord">
        <pc:chgData name="Zachary McGill" userId="S::mcgizt01@pfw.edu::3f6ed8ba-e8d3-41dc-b917-f4c45d796d11" providerId="AD" clId="Web-{43AE35C7-3CE7-A513-097E-26DCE797ED79}" dt="2025-09-18T20:58:42.376" v="3"/>
        <pc:sldMkLst>
          <pc:docMk/>
          <pc:sldMk cId="2907824893" sldId="271"/>
        </pc:sldMkLst>
      </pc:sldChg>
      <pc:sldChg chg="ord">
        <pc:chgData name="Zachary McGill" userId="S::mcgizt01@pfw.edu::3f6ed8ba-e8d3-41dc-b917-f4c45d796d11" providerId="AD" clId="Web-{43AE35C7-3CE7-A513-097E-26DCE797ED79}" dt="2025-09-18T20:57:19.688" v="1"/>
        <pc:sldMkLst>
          <pc:docMk/>
          <pc:sldMk cId="3706666832" sldId="279"/>
        </pc:sldMkLst>
      </pc:sldChg>
      <pc:sldChg chg="ord">
        <pc:chgData name="Zachary McGill" userId="S::mcgizt01@pfw.edu::3f6ed8ba-e8d3-41dc-b917-f4c45d796d11" providerId="AD" clId="Web-{43AE35C7-3CE7-A513-097E-26DCE797ED79}" dt="2025-09-18T20:59:53.408" v="8"/>
        <pc:sldMkLst>
          <pc:docMk/>
          <pc:sldMk cId="832531632" sldId="281"/>
        </pc:sldMkLst>
      </pc:sldChg>
      <pc:sldChg chg="modSp modNotes">
        <pc:chgData name="Zachary McGill" userId="S::mcgizt01@pfw.edu::3f6ed8ba-e8d3-41dc-b917-f4c45d796d11" providerId="AD" clId="Web-{43AE35C7-3CE7-A513-097E-26DCE797ED79}" dt="2025-09-18T21:22:27.490" v="89"/>
        <pc:sldMkLst>
          <pc:docMk/>
          <pc:sldMk cId="3116759518" sldId="282"/>
        </pc:sldMkLst>
        <pc:graphicFrameChg chg="mod modGraphic">
          <ac:chgData name="Zachary McGill" userId="S::mcgizt01@pfw.edu::3f6ed8ba-e8d3-41dc-b917-f4c45d796d11" providerId="AD" clId="Web-{43AE35C7-3CE7-A513-097E-26DCE797ED79}" dt="2025-09-18T21:18:21.583" v="45" actId="1076"/>
          <ac:graphicFrameMkLst>
            <pc:docMk/>
            <pc:sldMk cId="3116759518" sldId="282"/>
            <ac:graphicFrameMk id="3" creationId="{BD802BF9-33D6-0483-B408-A2E3F5F29930}"/>
          </ac:graphicFrameMkLst>
        </pc:graphicFrameChg>
      </pc:sldChg>
    </pc:docChg>
  </pc:docChgLst>
  <pc:docChgLst>
    <pc:chgData name="Ricardo Saldana-Cervantes" userId="S::saldr02@pfw.edu::1c9412b0-d8d5-4da8-8159-9d5450b89e00" providerId="AD" clId="Web-{3F2CBD84-F174-E2F8-B61F-58D88287D961}"/>
    <pc:docChg chg="modSld">
      <pc:chgData name="Ricardo Saldana-Cervantes" userId="S::saldr02@pfw.edu::1c9412b0-d8d5-4da8-8159-9d5450b89e00" providerId="AD" clId="Web-{3F2CBD84-F174-E2F8-B61F-58D88287D961}" dt="2025-09-18T15:39:14.005" v="0"/>
      <pc:docMkLst>
        <pc:docMk/>
      </pc:docMkLst>
      <pc:sldChg chg="modNotes">
        <pc:chgData name="Ricardo Saldana-Cervantes" userId="S::saldr02@pfw.edu::1c9412b0-d8d5-4da8-8159-9d5450b89e00" providerId="AD" clId="Web-{3F2CBD84-F174-E2F8-B61F-58D88287D961}" dt="2025-09-18T15:39:14.005" v="0"/>
        <pc:sldMkLst>
          <pc:docMk/>
          <pc:sldMk cId="2439232935" sldId="270"/>
        </pc:sldMkLst>
      </pc:sldChg>
    </pc:docChg>
  </pc:docChgLst>
  <pc:docChgLst>
    <pc:chgData name="Zachary McGill" userId="S::mcgizt01@pfw.edu::3f6ed8ba-e8d3-41dc-b917-f4c45d796d11" providerId="AD" clId="Web-{65B79DFE-8F61-FC04-6D56-A32FE2B83822}"/>
    <pc:docChg chg="modSld">
      <pc:chgData name="Zachary McGill" userId="S::mcgizt01@pfw.edu::3f6ed8ba-e8d3-41dc-b917-f4c45d796d11" providerId="AD" clId="Web-{65B79DFE-8F61-FC04-6D56-A32FE2B83822}" dt="2025-09-19T05:12:21.794" v="3501"/>
      <pc:docMkLst>
        <pc:docMk/>
      </pc:docMkLst>
      <pc:sldChg chg="modNotes">
        <pc:chgData name="Zachary McGill" userId="S::mcgizt01@pfw.edu::3f6ed8ba-e8d3-41dc-b917-f4c45d796d11" providerId="AD" clId="Web-{65B79DFE-8F61-FC04-6D56-A32FE2B83822}" dt="2025-09-19T04:57:50.121" v="3033"/>
        <pc:sldMkLst>
          <pc:docMk/>
          <pc:sldMk cId="109857222" sldId="256"/>
        </pc:sldMkLst>
      </pc:sldChg>
      <pc:sldChg chg="modSp modNotes">
        <pc:chgData name="Zachary McGill" userId="S::mcgizt01@pfw.edu::3f6ed8ba-e8d3-41dc-b917-f4c45d796d11" providerId="AD" clId="Web-{65B79DFE-8F61-FC04-6D56-A32FE2B83822}" dt="2025-09-19T05:01:02.168" v="3124"/>
        <pc:sldMkLst>
          <pc:docMk/>
          <pc:sldMk cId="1786816750" sldId="259"/>
        </pc:sldMkLst>
        <pc:spChg chg="mod">
          <ac:chgData name="Zachary McGill" userId="S::mcgizt01@pfw.edu::3f6ed8ba-e8d3-41dc-b917-f4c45d796d11" providerId="AD" clId="Web-{65B79DFE-8F61-FC04-6D56-A32FE2B83822}" dt="2025-09-19T04:45:31.307" v="2471" actId="20577"/>
          <ac:spMkLst>
            <pc:docMk/>
            <pc:sldMk cId="1786816750" sldId="259"/>
            <ac:spMk id="5" creationId="{9B357726-09BC-F885-4868-0AFA2A6CE458}"/>
          </ac:spMkLst>
        </pc:spChg>
        <pc:spChg chg="mod">
          <ac:chgData name="Zachary McGill" userId="S::mcgizt01@pfw.edu::3f6ed8ba-e8d3-41dc-b917-f4c45d796d11" providerId="AD" clId="Web-{65B79DFE-8F61-FC04-6D56-A32FE2B83822}" dt="2025-09-19T03:54:07.967" v="610" actId="20577"/>
          <ac:spMkLst>
            <pc:docMk/>
            <pc:sldMk cId="1786816750" sldId="259"/>
            <ac:spMk id="14" creationId="{90FB65E6-B4F4-93BE-F4B7-D9DE5E5625D0}"/>
          </ac:spMkLst>
        </pc:spChg>
      </pc:sldChg>
      <pc:sldChg chg="modSp modNotes">
        <pc:chgData name="Zachary McGill" userId="S::mcgizt01@pfw.edu::3f6ed8ba-e8d3-41dc-b917-f4c45d796d11" providerId="AD" clId="Web-{65B79DFE-8F61-FC04-6D56-A32FE2B83822}" dt="2025-09-19T05:12:21.794" v="3501"/>
        <pc:sldMkLst>
          <pc:docMk/>
          <pc:sldMk cId="1548404107" sldId="260"/>
        </pc:sldMkLst>
        <pc:spChg chg="mod">
          <ac:chgData name="Zachary McGill" userId="S::mcgizt01@pfw.edu::3f6ed8ba-e8d3-41dc-b917-f4c45d796d11" providerId="AD" clId="Web-{65B79DFE-8F61-FC04-6D56-A32FE2B83822}" dt="2025-09-19T04:02:04.144" v="956" actId="20577"/>
          <ac:spMkLst>
            <pc:docMk/>
            <pc:sldMk cId="1548404107" sldId="260"/>
            <ac:spMk id="15" creationId="{56856201-04DC-8941-34E1-1916F7B51891}"/>
          </ac:spMkLst>
        </pc:spChg>
      </pc:sldChg>
      <pc:sldChg chg="modNotes">
        <pc:chgData name="Zachary McGill" userId="S::mcgizt01@pfw.edu::3f6ed8ba-e8d3-41dc-b917-f4c45d796d11" providerId="AD" clId="Web-{65B79DFE-8F61-FC04-6D56-A32FE2B83822}" dt="2025-09-19T04:59:05.058" v="3079"/>
        <pc:sldMkLst>
          <pc:docMk/>
          <pc:sldMk cId="3985155666" sldId="261"/>
        </pc:sldMkLst>
      </pc:sldChg>
      <pc:sldChg chg="modNotes">
        <pc:chgData name="Zachary McGill" userId="S::mcgizt01@pfw.edu::3f6ed8ba-e8d3-41dc-b917-f4c45d796d11" providerId="AD" clId="Web-{65B79DFE-8F61-FC04-6D56-A32FE2B83822}" dt="2025-09-19T04:58:54.793" v="3071"/>
        <pc:sldMkLst>
          <pc:docMk/>
          <pc:sldMk cId="3539659783" sldId="262"/>
        </pc:sldMkLst>
      </pc:sldChg>
      <pc:sldChg chg="modNotes">
        <pc:chgData name="Zachary McGill" userId="S::mcgizt01@pfw.edu::3f6ed8ba-e8d3-41dc-b917-f4c45d796d11" providerId="AD" clId="Web-{65B79DFE-8F61-FC04-6D56-A32FE2B83822}" dt="2025-09-19T05:01:41.137" v="3139"/>
        <pc:sldMkLst>
          <pc:docMk/>
          <pc:sldMk cId="1425937201" sldId="264"/>
        </pc:sldMkLst>
      </pc:sldChg>
      <pc:sldChg chg="modNotes">
        <pc:chgData name="Zachary McGill" userId="S::mcgizt01@pfw.edu::3f6ed8ba-e8d3-41dc-b917-f4c45d796d11" providerId="AD" clId="Web-{65B79DFE-8F61-FC04-6D56-A32FE2B83822}" dt="2025-09-19T04:58:26.246" v="3050"/>
        <pc:sldMkLst>
          <pc:docMk/>
          <pc:sldMk cId="3161250496" sldId="266"/>
        </pc:sldMkLst>
      </pc:sldChg>
      <pc:sldChg chg="modNotes">
        <pc:chgData name="Zachary McGill" userId="S::mcgizt01@pfw.edu::3f6ed8ba-e8d3-41dc-b917-f4c45d796d11" providerId="AD" clId="Web-{65B79DFE-8F61-FC04-6D56-A32FE2B83822}" dt="2025-09-19T04:58:34.324" v="3057"/>
        <pc:sldMkLst>
          <pc:docMk/>
          <pc:sldMk cId="3724698009" sldId="267"/>
        </pc:sldMkLst>
      </pc:sldChg>
      <pc:sldChg chg="modNotes">
        <pc:chgData name="Zachary McGill" userId="S::mcgizt01@pfw.edu::3f6ed8ba-e8d3-41dc-b917-f4c45d796d11" providerId="AD" clId="Web-{65B79DFE-8F61-FC04-6D56-A32FE2B83822}" dt="2025-09-19T04:59:42.934" v="3095"/>
        <pc:sldMkLst>
          <pc:docMk/>
          <pc:sldMk cId="2872414652" sldId="269"/>
        </pc:sldMkLst>
      </pc:sldChg>
      <pc:sldChg chg="modNotes">
        <pc:chgData name="Zachary McGill" userId="S::mcgizt01@pfw.edu::3f6ed8ba-e8d3-41dc-b917-f4c45d796d11" providerId="AD" clId="Web-{65B79DFE-8F61-FC04-6D56-A32FE2B83822}" dt="2025-09-19T04:59:30.059" v="3087"/>
        <pc:sldMkLst>
          <pc:docMk/>
          <pc:sldMk cId="2439232935" sldId="270"/>
        </pc:sldMkLst>
      </pc:sldChg>
      <pc:sldChg chg="modNotes">
        <pc:chgData name="Zachary McGill" userId="S::mcgizt01@pfw.edu::3f6ed8ba-e8d3-41dc-b917-f4c45d796d11" providerId="AD" clId="Web-{65B79DFE-8F61-FC04-6D56-A32FE2B83822}" dt="2025-09-19T04:58:44.371" v="3065"/>
        <pc:sldMkLst>
          <pc:docMk/>
          <pc:sldMk cId="2907824893" sldId="271"/>
        </pc:sldMkLst>
      </pc:sldChg>
      <pc:sldChg chg="modSp modNotes">
        <pc:chgData name="Zachary McGill" userId="S::mcgizt01@pfw.edu::3f6ed8ba-e8d3-41dc-b917-f4c45d796d11" providerId="AD" clId="Web-{65B79DFE-8F61-FC04-6D56-A32FE2B83822}" dt="2025-09-19T05:00:35.340" v="3117"/>
        <pc:sldMkLst>
          <pc:docMk/>
          <pc:sldMk cId="2474636632" sldId="275"/>
        </pc:sldMkLst>
        <pc:graphicFrameChg chg="modGraphic">
          <ac:chgData name="Zachary McGill" userId="S::mcgizt01@pfw.edu::3f6ed8ba-e8d3-41dc-b917-f4c45d796d11" providerId="AD" clId="Web-{65B79DFE-8F61-FC04-6D56-A32FE2B83822}" dt="2025-09-19T04:53:24.183" v="2993" actId="20577"/>
          <ac:graphicFrameMkLst>
            <pc:docMk/>
            <pc:sldMk cId="2474636632" sldId="275"/>
            <ac:graphicFrameMk id="14" creationId="{0E70FFEF-C336-5973-4897-1EB1192CCB24}"/>
          </ac:graphicFrameMkLst>
        </pc:graphicFrameChg>
      </pc:sldChg>
      <pc:sldChg chg="modNotes">
        <pc:chgData name="Zachary McGill" userId="S::mcgizt01@pfw.edu::3f6ed8ba-e8d3-41dc-b917-f4c45d796d11" providerId="AD" clId="Web-{65B79DFE-8F61-FC04-6D56-A32FE2B83822}" dt="2025-09-19T04:58:05.762" v="3042"/>
        <pc:sldMkLst>
          <pc:docMk/>
          <pc:sldMk cId="270588369" sldId="278"/>
        </pc:sldMkLst>
      </pc:sldChg>
      <pc:sldChg chg="modSp modNotes">
        <pc:chgData name="Zachary McGill" userId="S::mcgizt01@pfw.edu::3f6ed8ba-e8d3-41dc-b917-f4c45d796d11" providerId="AD" clId="Web-{65B79DFE-8F61-FC04-6D56-A32FE2B83822}" dt="2025-09-19T05:01:12.230" v="3136"/>
        <pc:sldMkLst>
          <pc:docMk/>
          <pc:sldMk cId="3706666832" sldId="279"/>
        </pc:sldMkLst>
        <pc:spChg chg="mod">
          <ac:chgData name="Zachary McGill" userId="S::mcgizt01@pfw.edu::3f6ed8ba-e8d3-41dc-b917-f4c45d796d11" providerId="AD" clId="Web-{65B79DFE-8F61-FC04-6D56-A32FE2B83822}" dt="2025-09-19T04:35:29.338" v="1731" actId="20577"/>
          <ac:spMkLst>
            <pc:docMk/>
            <pc:sldMk cId="3706666832" sldId="279"/>
            <ac:spMk id="3" creationId="{E321E6EB-D296-154A-10B0-500396F33622}"/>
          </ac:spMkLst>
        </pc:spChg>
      </pc:sldChg>
      <pc:sldChg chg="modNotes">
        <pc:chgData name="Zachary McGill" userId="S::mcgizt01@pfw.edu::3f6ed8ba-e8d3-41dc-b917-f4c45d796d11" providerId="AD" clId="Web-{65B79DFE-8F61-FC04-6D56-A32FE2B83822}" dt="2025-09-19T05:01:47.840" v="3145"/>
        <pc:sldMkLst>
          <pc:docMk/>
          <pc:sldMk cId="3116759518" sldId="282"/>
        </pc:sldMkLst>
      </pc:sldChg>
    </pc:docChg>
  </pc:docChgLst>
  <pc:docChgLst>
    <pc:chgData name="Ricardo Saldana-Cervantes" userId="S::saldr02@pfw.edu::1c9412b0-d8d5-4da8-8159-9d5450b89e00" providerId="AD" clId="Web-{3BB45C0C-3F35-D58A-F06C-1CC090BA1A82}"/>
    <pc:docChg chg="modSld">
      <pc:chgData name="Ricardo Saldana-Cervantes" userId="S::saldr02@pfw.edu::1c9412b0-d8d5-4da8-8159-9d5450b89e00" providerId="AD" clId="Web-{3BB45C0C-3F35-D58A-F06C-1CC090BA1A82}" dt="2025-09-18T21:21:40.281" v="18"/>
      <pc:docMkLst>
        <pc:docMk/>
      </pc:docMkLst>
      <pc:sldChg chg="modNotes">
        <pc:chgData name="Ricardo Saldana-Cervantes" userId="S::saldr02@pfw.edu::1c9412b0-d8d5-4da8-8159-9d5450b89e00" providerId="AD" clId="Web-{3BB45C0C-3F35-D58A-F06C-1CC090BA1A82}" dt="2025-09-18T21:20:31.625" v="12"/>
        <pc:sldMkLst>
          <pc:docMk/>
          <pc:sldMk cId="2439232935" sldId="270"/>
        </pc:sldMkLst>
      </pc:sldChg>
      <pc:sldChg chg="modSp">
        <pc:chgData name="Ricardo Saldana-Cervantes" userId="S::saldr02@pfw.edu::1c9412b0-d8d5-4da8-8159-9d5450b89e00" providerId="AD" clId="Web-{3BB45C0C-3F35-D58A-F06C-1CC090BA1A82}" dt="2025-09-18T20:34:00.209" v="5" actId="20577"/>
        <pc:sldMkLst>
          <pc:docMk/>
          <pc:sldMk cId="3706666832" sldId="279"/>
        </pc:sldMkLst>
        <pc:spChg chg="mod">
          <ac:chgData name="Ricardo Saldana-Cervantes" userId="S::saldr02@pfw.edu::1c9412b0-d8d5-4da8-8159-9d5450b89e00" providerId="AD" clId="Web-{3BB45C0C-3F35-D58A-F06C-1CC090BA1A82}" dt="2025-09-18T20:34:00.209" v="5" actId="20577"/>
          <ac:spMkLst>
            <pc:docMk/>
            <pc:sldMk cId="3706666832" sldId="279"/>
            <ac:spMk id="3" creationId="{E321E6EB-D296-154A-10B0-500396F33622}"/>
          </ac:spMkLst>
        </pc:spChg>
      </pc:sldChg>
      <pc:sldChg chg="modNotes">
        <pc:chgData name="Ricardo Saldana-Cervantes" userId="S::saldr02@pfw.edu::1c9412b0-d8d5-4da8-8159-9d5450b89e00" providerId="AD" clId="Web-{3BB45C0C-3F35-D58A-F06C-1CC090BA1A82}" dt="2025-09-18T21:21:40.281" v="18"/>
        <pc:sldMkLst>
          <pc:docMk/>
          <pc:sldMk cId="3116759518" sldId="282"/>
        </pc:sldMkLst>
      </pc:sldChg>
    </pc:docChg>
  </pc:docChgLst>
  <pc:docChgLst>
    <pc:chgData name="Zachary McGill" userId="S::mcgizt01@pfw.edu::3f6ed8ba-e8d3-41dc-b917-f4c45d796d11" providerId="AD" clId="Web-{E140B070-6195-E4CF-794A-3339718EF1A6}"/>
    <pc:docChg chg="modSld">
      <pc:chgData name="Zachary McGill" userId="S::mcgizt01@pfw.edu::3f6ed8ba-e8d3-41dc-b917-f4c45d796d11" providerId="AD" clId="Web-{E140B070-6195-E4CF-794A-3339718EF1A6}" dt="2025-09-19T16:25:50.727" v="47" actId="20577"/>
      <pc:docMkLst>
        <pc:docMk/>
      </pc:docMkLst>
      <pc:sldChg chg="modSp">
        <pc:chgData name="Zachary McGill" userId="S::mcgizt01@pfw.edu::3f6ed8ba-e8d3-41dc-b917-f4c45d796d11" providerId="AD" clId="Web-{E140B070-6195-E4CF-794A-3339718EF1A6}" dt="2025-09-19T16:25:50.727" v="47" actId="20577"/>
        <pc:sldMkLst>
          <pc:docMk/>
          <pc:sldMk cId="1786816750" sldId="259"/>
        </pc:sldMkLst>
        <pc:spChg chg="mod">
          <ac:chgData name="Zachary McGill" userId="S::mcgizt01@pfw.edu::3f6ed8ba-e8d3-41dc-b917-f4c45d796d11" providerId="AD" clId="Web-{E140B070-6195-E4CF-794A-3339718EF1A6}" dt="2025-09-19T16:25:37.852" v="37" actId="20577"/>
          <ac:spMkLst>
            <pc:docMk/>
            <pc:sldMk cId="1786816750" sldId="259"/>
            <ac:spMk id="5" creationId="{9B357726-09BC-F885-4868-0AFA2A6CE458}"/>
          </ac:spMkLst>
        </pc:spChg>
        <pc:spChg chg="mod">
          <ac:chgData name="Zachary McGill" userId="S::mcgizt01@pfw.edu::3f6ed8ba-e8d3-41dc-b917-f4c45d796d11" providerId="AD" clId="Web-{E140B070-6195-E4CF-794A-3339718EF1A6}" dt="2025-09-19T16:25:50.727" v="47" actId="20577"/>
          <ac:spMkLst>
            <pc:docMk/>
            <pc:sldMk cId="1786816750" sldId="259"/>
            <ac:spMk id="14" creationId="{90FB65E6-B4F4-93BE-F4B7-D9DE5E5625D0}"/>
          </ac:spMkLst>
        </pc:spChg>
      </pc:sldChg>
      <pc:sldChg chg="modNotes">
        <pc:chgData name="Zachary McGill" userId="S::mcgizt01@pfw.edu::3f6ed8ba-e8d3-41dc-b917-f4c45d796d11" providerId="AD" clId="Web-{E140B070-6195-E4CF-794A-3339718EF1A6}" dt="2025-09-19T16:18:54.649" v="2"/>
        <pc:sldMkLst>
          <pc:docMk/>
          <pc:sldMk cId="1548404107" sldId="260"/>
        </pc:sldMkLst>
      </pc:sldChg>
    </pc:docChg>
  </pc:docChgLst>
  <pc:docChgLst>
    <pc:chgData name="Steven LaGoy" userId="S::lagosm01@pfw.edu::9f2ac2be-b841-4abd-92b9-83b2ef2fc4de" providerId="AD" clId="Web-{F52E3964-3BB1-A231-1E30-1F60956AB3FB}"/>
    <pc:docChg chg="addSld delSld modSld sldOrd">
      <pc:chgData name="Steven LaGoy" userId="S::lagosm01@pfw.edu::9f2ac2be-b841-4abd-92b9-83b2ef2fc4de" providerId="AD" clId="Web-{F52E3964-3BB1-A231-1E30-1F60956AB3FB}" dt="2025-09-10T20:37:04.104" v="1158" actId="1076"/>
      <pc:docMkLst>
        <pc:docMk/>
      </pc:docMkLst>
      <pc:sldChg chg="addSp modSp new">
        <pc:chgData name="Steven LaGoy" userId="S::lagosm01@pfw.edu::9f2ac2be-b841-4abd-92b9-83b2ef2fc4de" providerId="AD" clId="Web-{F52E3964-3BB1-A231-1E30-1F60956AB3FB}" dt="2025-09-10T20:15:12.779" v="958"/>
        <pc:sldMkLst>
          <pc:docMk/>
          <pc:sldMk cId="411723738" sldId="257"/>
        </pc:sldMkLst>
      </pc:sldChg>
      <pc:sldChg chg="modSp new">
        <pc:chgData name="Steven LaGoy" userId="S::lagosm01@pfw.edu::9f2ac2be-b841-4abd-92b9-83b2ef2fc4de" providerId="AD" clId="Web-{F52E3964-3BB1-A231-1E30-1F60956AB3FB}" dt="2025-09-10T17:06:01.348" v="99" actId="20577"/>
        <pc:sldMkLst>
          <pc:docMk/>
          <pc:sldMk cId="865405692" sldId="258"/>
        </pc:sldMkLst>
      </pc:sldChg>
      <pc:sldChg chg="addSp delSp modSp new">
        <pc:chgData name="Steven LaGoy" userId="S::lagosm01@pfw.edu::9f2ac2be-b841-4abd-92b9-83b2ef2fc4de" providerId="AD" clId="Web-{F52E3964-3BB1-A231-1E30-1F60956AB3FB}" dt="2025-09-10T20:16:46.453" v="979" actId="20577"/>
        <pc:sldMkLst>
          <pc:docMk/>
          <pc:sldMk cId="1786816750" sldId="259"/>
        </pc:sldMkLst>
        <pc:spChg chg="mod">
          <ac:chgData name="Steven LaGoy" userId="S::lagosm01@pfw.edu::9f2ac2be-b841-4abd-92b9-83b2ef2fc4de" providerId="AD" clId="Web-{F52E3964-3BB1-A231-1E30-1F60956AB3FB}" dt="2025-09-10T17:03:05.608" v="36" actId="20577"/>
          <ac:spMkLst>
            <pc:docMk/>
            <pc:sldMk cId="1786816750" sldId="259"/>
            <ac:spMk id="2" creationId="{EB050E29-B039-AAF1-5DE4-CF067EA69D7C}"/>
          </ac:spMkLst>
        </pc:spChg>
        <pc:spChg chg="add mod">
          <ac:chgData name="Steven LaGoy" userId="S::lagosm01@pfw.edu::9f2ac2be-b841-4abd-92b9-83b2ef2fc4de" providerId="AD" clId="Web-{F52E3964-3BB1-A231-1E30-1F60956AB3FB}" dt="2025-09-10T20:08:18.512" v="784" actId="20577"/>
          <ac:spMkLst>
            <pc:docMk/>
            <pc:sldMk cId="1786816750" sldId="259"/>
            <ac:spMk id="5" creationId="{9B357726-09BC-F885-4868-0AFA2A6CE458}"/>
          </ac:spMkLst>
        </pc:spChg>
        <pc:spChg chg="add mod">
          <ac:chgData name="Steven LaGoy" userId="S::lagosm01@pfw.edu::9f2ac2be-b841-4abd-92b9-83b2ef2fc4de" providerId="AD" clId="Web-{F52E3964-3BB1-A231-1E30-1F60956AB3FB}" dt="2025-09-10T20:16:46.453" v="979" actId="20577"/>
          <ac:spMkLst>
            <pc:docMk/>
            <pc:sldMk cId="1786816750" sldId="259"/>
            <ac:spMk id="7" creationId="{F290739D-8BBF-F428-F515-42EAA889F17E}"/>
          </ac:spMkLst>
        </pc:spChg>
      </pc:sldChg>
      <pc:sldChg chg="new del ord">
        <pc:chgData name="Steven LaGoy" userId="S::lagosm01@pfw.edu::9f2ac2be-b841-4abd-92b9-83b2ef2fc4de" providerId="AD" clId="Web-{F52E3964-3BB1-A231-1E30-1F60956AB3FB}" dt="2025-09-10T17:02:58.217" v="23"/>
        <pc:sldMkLst>
          <pc:docMk/>
          <pc:sldMk cId="510505813" sldId="260"/>
        </pc:sldMkLst>
      </pc:sldChg>
      <pc:sldChg chg="addSp delSp modSp new">
        <pc:chgData name="Steven LaGoy" userId="S::lagosm01@pfw.edu::9f2ac2be-b841-4abd-92b9-83b2ef2fc4de" providerId="AD" clId="Web-{F52E3964-3BB1-A231-1E30-1F60956AB3FB}" dt="2025-09-10T20:21:25.581" v="1052" actId="20577"/>
        <pc:sldMkLst>
          <pc:docMk/>
          <pc:sldMk cId="1548404107" sldId="260"/>
        </pc:sldMkLst>
        <pc:spChg chg="mod">
          <ac:chgData name="Steven LaGoy" userId="S::lagosm01@pfw.edu::9f2ac2be-b841-4abd-92b9-83b2ef2fc4de" providerId="AD" clId="Web-{F52E3964-3BB1-A231-1E30-1F60956AB3FB}" dt="2025-09-10T17:04:00.077" v="65" actId="20577"/>
          <ac:spMkLst>
            <pc:docMk/>
            <pc:sldMk cId="1548404107" sldId="260"/>
            <ac:spMk id="2" creationId="{BCAA0F89-43D4-0E16-940F-5FC67B81D95C}"/>
          </ac:spMkLst>
        </pc:spChg>
        <pc:spChg chg="mod">
          <ac:chgData name="Steven LaGoy" userId="S::lagosm01@pfw.edu::9f2ac2be-b841-4abd-92b9-83b2ef2fc4de" providerId="AD" clId="Web-{F52E3964-3BB1-A231-1E30-1F60956AB3FB}" dt="2025-09-10T17:29:53.412" v="208" actId="20577"/>
          <ac:spMkLst>
            <pc:docMk/>
            <pc:sldMk cId="1548404107" sldId="260"/>
            <ac:spMk id="3" creationId="{4B122DCA-C2F8-D15D-260F-90F181776782}"/>
          </ac:spMkLst>
        </pc:spChg>
        <pc:spChg chg="add mod">
          <ac:chgData name="Steven LaGoy" userId="S::lagosm01@pfw.edu::9f2ac2be-b841-4abd-92b9-83b2ef2fc4de" providerId="AD" clId="Web-{F52E3964-3BB1-A231-1E30-1F60956AB3FB}" dt="2025-09-10T20:16:41.281" v="976" actId="20577"/>
          <ac:spMkLst>
            <pc:docMk/>
            <pc:sldMk cId="1548404107" sldId="260"/>
            <ac:spMk id="10" creationId="{5060AD11-85B2-8D4A-F85A-317F1ADAE54E}"/>
          </ac:spMkLst>
        </pc:spChg>
        <pc:spChg chg="mod">
          <ac:chgData name="Steven LaGoy" userId="S::lagosm01@pfw.edu::9f2ac2be-b841-4abd-92b9-83b2ef2fc4de" providerId="AD" clId="Web-{F52E3964-3BB1-A231-1E30-1F60956AB3FB}" dt="2025-09-10T20:21:25.581" v="1052" actId="20577"/>
          <ac:spMkLst>
            <pc:docMk/>
            <pc:sldMk cId="1548404107" sldId="260"/>
            <ac:spMk id="15" creationId="{56856201-04DC-8941-34E1-1916F7B51891}"/>
          </ac:spMkLst>
        </pc:spChg>
        <pc:picChg chg="mod">
          <ac:chgData name="Steven LaGoy" userId="S::lagosm01@pfw.edu::9f2ac2be-b841-4abd-92b9-83b2ef2fc4de" providerId="AD" clId="Web-{F52E3964-3BB1-A231-1E30-1F60956AB3FB}" dt="2025-09-10T20:21:17.628" v="1038" actId="1076"/>
          <ac:picMkLst>
            <pc:docMk/>
            <pc:sldMk cId="1548404107" sldId="260"/>
            <ac:picMk id="4" creationId="{31902B12-1C6B-D6F2-C0D7-50E5222E7B4A}"/>
          </ac:picMkLst>
        </pc:picChg>
      </pc:sldChg>
      <pc:sldChg chg="addSp modSp new">
        <pc:chgData name="Steven LaGoy" userId="S::lagosm01@pfw.edu::9f2ac2be-b841-4abd-92b9-83b2ef2fc4de" providerId="AD" clId="Web-{F52E3964-3BB1-A231-1E30-1F60956AB3FB}" dt="2025-09-10T20:19:53.549" v="1006" actId="20577"/>
        <pc:sldMkLst>
          <pc:docMk/>
          <pc:sldMk cId="3985155666" sldId="261"/>
        </pc:sldMkLst>
        <pc:spChg chg="add mod">
          <ac:chgData name="Steven LaGoy" userId="S::lagosm01@pfw.edu::9f2ac2be-b841-4abd-92b9-83b2ef2fc4de" providerId="AD" clId="Web-{F52E3964-3BB1-A231-1E30-1F60956AB3FB}" dt="2025-09-10T20:19:53.549" v="1006" actId="20577"/>
          <ac:spMkLst>
            <pc:docMk/>
            <pc:sldMk cId="3985155666" sldId="261"/>
            <ac:spMk id="18" creationId="{68EE0034-D1E2-72FA-91B4-75684A4D6530}"/>
          </ac:spMkLst>
        </pc:spChg>
        <pc:spChg chg="mod">
          <ac:chgData name="Steven LaGoy" userId="S::lagosm01@pfw.edu::9f2ac2be-b841-4abd-92b9-83b2ef2fc4de" providerId="AD" clId="Web-{F52E3964-3BB1-A231-1E30-1F60956AB3FB}" dt="2025-09-10T20:14:35.388" v="951" actId="20577"/>
          <ac:spMkLst>
            <pc:docMk/>
            <pc:sldMk cId="3985155666" sldId="261"/>
            <ac:spMk id="22" creationId="{FE81B885-56C2-1E80-3180-C636427782BD}"/>
          </ac:spMkLst>
        </pc:spChg>
      </pc:sldChg>
      <pc:sldChg chg="addSp modSp new">
        <pc:chgData name="Steven LaGoy" userId="S::lagosm01@pfw.edu::9f2ac2be-b841-4abd-92b9-83b2ef2fc4de" providerId="AD" clId="Web-{F52E3964-3BB1-A231-1E30-1F60956AB3FB}" dt="2025-09-10T20:23:28.847" v="1066" actId="20577"/>
        <pc:sldMkLst>
          <pc:docMk/>
          <pc:sldMk cId="3539659783" sldId="262"/>
        </pc:sldMkLst>
        <pc:spChg chg="mod">
          <ac:chgData name="Steven LaGoy" userId="S::lagosm01@pfw.edu::9f2ac2be-b841-4abd-92b9-83b2ef2fc4de" providerId="AD" clId="Web-{F52E3964-3BB1-A231-1E30-1F60956AB3FB}" dt="2025-09-10T17:06:15.661" v="117" actId="20577"/>
          <ac:spMkLst>
            <pc:docMk/>
            <pc:sldMk cId="3539659783" sldId="262"/>
            <ac:spMk id="2" creationId="{5E763842-413E-1C5E-B9A9-7D736BA11960}"/>
          </ac:spMkLst>
        </pc:spChg>
        <pc:spChg chg="mod">
          <ac:chgData name="Steven LaGoy" userId="S::lagosm01@pfw.edu::9f2ac2be-b841-4abd-92b9-83b2ef2fc4de" providerId="AD" clId="Web-{F52E3964-3BB1-A231-1E30-1F60956AB3FB}" dt="2025-09-10T20:23:28.847" v="1066" actId="20577"/>
          <ac:spMkLst>
            <pc:docMk/>
            <pc:sldMk cId="3539659783" sldId="262"/>
            <ac:spMk id="3" creationId="{426FDAA5-4445-0E6D-250F-499EC9C08DFF}"/>
          </ac:spMkLst>
        </pc:spChg>
        <pc:spChg chg="add mod">
          <ac:chgData name="Steven LaGoy" userId="S::lagosm01@pfw.edu::9f2ac2be-b841-4abd-92b9-83b2ef2fc4de" providerId="AD" clId="Web-{F52E3964-3BB1-A231-1E30-1F60956AB3FB}" dt="2025-09-10T20:15:32.998" v="964" actId="20577"/>
          <ac:spMkLst>
            <pc:docMk/>
            <pc:sldMk cId="3539659783" sldId="262"/>
            <ac:spMk id="5" creationId="{7DCEC1A1-45B8-6F60-53A8-AD363F0B276C}"/>
          </ac:spMkLst>
        </pc:spChg>
      </pc:sldChg>
      <pc:sldChg chg="modSp new ord">
        <pc:chgData name="Steven LaGoy" userId="S::lagosm01@pfw.edu::9f2ac2be-b841-4abd-92b9-83b2ef2fc4de" providerId="AD" clId="Web-{F52E3964-3BB1-A231-1E30-1F60956AB3FB}" dt="2025-09-10T19:52:00.644" v="607" actId="20577"/>
        <pc:sldMkLst>
          <pc:docMk/>
          <pc:sldMk cId="4052362315" sldId="263"/>
        </pc:sldMkLst>
      </pc:sldChg>
      <pc:sldChg chg="addSp modSp new ord">
        <pc:chgData name="Steven LaGoy" userId="S::lagosm01@pfw.edu::9f2ac2be-b841-4abd-92b9-83b2ef2fc4de" providerId="AD" clId="Web-{F52E3964-3BB1-A231-1E30-1F60956AB3FB}" dt="2025-09-10T20:15:00.872" v="957" actId="14100"/>
        <pc:sldMkLst>
          <pc:docMk/>
          <pc:sldMk cId="1425937201" sldId="264"/>
        </pc:sldMkLst>
        <pc:spChg chg="mod">
          <ac:chgData name="Steven LaGoy" userId="S::lagosm01@pfw.edu::9f2ac2be-b841-4abd-92b9-83b2ef2fc4de" providerId="AD" clId="Web-{F52E3964-3BB1-A231-1E30-1F60956AB3FB}" dt="2025-09-10T19:36:34.652" v="211" actId="20577"/>
          <ac:spMkLst>
            <pc:docMk/>
            <pc:sldMk cId="1425937201" sldId="264"/>
            <ac:spMk id="2" creationId="{1C948FEA-59A9-F4CB-D3B3-213D52CD7DE8}"/>
          </ac:spMkLst>
        </pc:spChg>
        <pc:spChg chg="add mod">
          <ac:chgData name="Steven LaGoy" userId="S::lagosm01@pfw.edu::9f2ac2be-b841-4abd-92b9-83b2ef2fc4de" providerId="AD" clId="Web-{F52E3964-3BB1-A231-1E30-1F60956AB3FB}" dt="2025-09-10T20:15:00.872" v="957" actId="14100"/>
          <ac:spMkLst>
            <pc:docMk/>
            <pc:sldMk cId="1425937201" sldId="264"/>
            <ac:spMk id="233" creationId="{6F9BCC77-E743-F071-7A97-B4AD1119F579}"/>
          </ac:spMkLst>
        </pc:spChg>
      </pc:sldChg>
      <pc:sldChg chg="addSp delSp ord">
        <pc:chgData name="Steven LaGoy" userId="S::lagosm01@pfw.edu::9f2ac2be-b841-4abd-92b9-83b2ef2fc4de" providerId="AD" clId="Web-{F52E3964-3BB1-A231-1E30-1F60956AB3FB}" dt="2025-09-10T20:19:39.892" v="1004"/>
        <pc:sldMkLst>
          <pc:docMk/>
          <pc:sldMk cId="3161250496" sldId="266"/>
        </pc:sldMkLst>
        <pc:spChg chg="add">
          <ac:chgData name="Steven LaGoy" userId="S::lagosm01@pfw.edu::9f2ac2be-b841-4abd-92b9-83b2ef2fc4de" providerId="AD" clId="Web-{F52E3964-3BB1-A231-1E30-1F60956AB3FB}" dt="2025-09-10T20:16:09.577" v="971"/>
          <ac:spMkLst>
            <pc:docMk/>
            <pc:sldMk cId="3161250496" sldId="266"/>
            <ac:spMk id="12" creationId="{D297B2A6-7324-59C6-D98D-E9E2489E6310}"/>
          </ac:spMkLst>
        </pc:spChg>
      </pc:sldChg>
      <pc:sldChg chg="addSp modSp ord">
        <pc:chgData name="Steven LaGoy" userId="S::lagosm01@pfw.edu::9f2ac2be-b841-4abd-92b9-83b2ef2fc4de" providerId="AD" clId="Web-{F52E3964-3BB1-A231-1E30-1F60956AB3FB}" dt="2025-09-10T20:19:39.892" v="1005"/>
        <pc:sldMkLst>
          <pc:docMk/>
          <pc:sldMk cId="3724698009" sldId="267"/>
        </pc:sldMkLst>
        <pc:spChg chg="add mod">
          <ac:chgData name="Steven LaGoy" userId="S::lagosm01@pfw.edu::9f2ac2be-b841-4abd-92b9-83b2ef2fc4de" providerId="AD" clId="Web-{F52E3964-3BB1-A231-1E30-1F60956AB3FB}" dt="2025-09-10T20:15:51.624" v="968" actId="20577"/>
          <ac:spMkLst>
            <pc:docMk/>
            <pc:sldMk cId="3724698009" sldId="267"/>
            <ac:spMk id="14" creationId="{F658D3D6-BD49-FA24-C7B0-557710A9A359}"/>
          </ac:spMkLst>
        </pc:spChg>
      </pc:sldChg>
      <pc:sldChg chg="addSp modSp">
        <pc:chgData name="Steven LaGoy" userId="S::lagosm01@pfw.edu::9f2ac2be-b841-4abd-92b9-83b2ef2fc4de" providerId="AD" clId="Web-{F52E3964-3BB1-A231-1E30-1F60956AB3FB}" dt="2025-09-10T20:18:49.173" v="996" actId="20577"/>
        <pc:sldMkLst>
          <pc:docMk/>
          <pc:sldMk cId="2872414652" sldId="269"/>
        </pc:sldMkLst>
        <pc:spChg chg="mod">
          <ac:chgData name="Steven LaGoy" userId="S::lagosm01@pfw.edu::9f2ac2be-b841-4abd-92b9-83b2ef2fc4de" providerId="AD" clId="Web-{F52E3964-3BB1-A231-1E30-1F60956AB3FB}" dt="2025-09-10T20:10:52.231" v="909" actId="20577"/>
          <ac:spMkLst>
            <pc:docMk/>
            <pc:sldMk cId="2872414652" sldId="269"/>
            <ac:spMk id="3" creationId="{2A663F2E-3174-E09F-2699-20BB57030F69}"/>
          </ac:spMkLst>
        </pc:spChg>
        <pc:spChg chg="add mod">
          <ac:chgData name="Steven LaGoy" userId="S::lagosm01@pfw.edu::9f2ac2be-b841-4abd-92b9-83b2ef2fc4de" providerId="AD" clId="Web-{F52E3964-3BB1-A231-1E30-1F60956AB3FB}" dt="2025-09-10T20:18:49.173" v="996" actId="20577"/>
          <ac:spMkLst>
            <pc:docMk/>
            <pc:sldMk cId="2872414652" sldId="269"/>
            <ac:spMk id="8" creationId="{A6A620AE-11AE-0674-2393-1AC51F9F247D}"/>
          </ac:spMkLst>
        </pc:spChg>
      </pc:sldChg>
      <pc:sldChg chg="ord">
        <pc:chgData name="Steven LaGoy" userId="S::lagosm01@pfw.edu::9f2ac2be-b841-4abd-92b9-83b2ef2fc4de" providerId="AD" clId="Web-{F52E3964-3BB1-A231-1E30-1F60956AB3FB}" dt="2025-09-10T20:19:39.892" v="1003"/>
        <pc:sldMkLst>
          <pc:docMk/>
          <pc:sldMk cId="2907824893" sldId="271"/>
        </pc:sldMkLst>
      </pc:sldChg>
      <pc:sldChg chg="delSp new del">
        <pc:chgData name="Steven LaGoy" userId="S::lagosm01@pfw.edu::9f2ac2be-b841-4abd-92b9-83b2ef2fc4de" providerId="AD" clId="Web-{F52E3964-3BB1-A231-1E30-1F60956AB3FB}" dt="2025-09-10T20:20:07.018" v="1007"/>
        <pc:sldMkLst>
          <pc:docMk/>
          <pc:sldMk cId="1785251307" sldId="272"/>
        </pc:sldMkLst>
      </pc:sldChg>
      <pc:sldChg chg="modSp new">
        <pc:chgData name="Steven LaGoy" userId="S::lagosm01@pfw.edu::9f2ac2be-b841-4abd-92b9-83b2ef2fc4de" providerId="AD" clId="Web-{F52E3964-3BB1-A231-1E30-1F60956AB3FB}" dt="2025-09-10T20:37:04.104" v="1158" actId="1076"/>
        <pc:sldMkLst>
          <pc:docMk/>
          <pc:sldMk cId="2581485338" sldId="272"/>
        </pc:sldMkLst>
      </pc:sldChg>
      <pc:sldChg chg="new">
        <pc:chgData name="Steven LaGoy" userId="S::lagosm01@pfw.edu::9f2ac2be-b841-4abd-92b9-83b2ef2fc4de" providerId="AD" clId="Web-{F52E3964-3BB1-A231-1E30-1F60956AB3FB}" dt="2025-09-10T20:20:09.315" v="1008"/>
        <pc:sldMkLst>
          <pc:docMk/>
          <pc:sldMk cId="3235534996" sldId="272"/>
        </pc:sldMkLst>
      </pc:sldChg>
    </pc:docChg>
  </pc:docChgLst>
  <pc:docChgLst>
    <pc:chgData name="Harrison Niswander" userId="S::niswhd01@pfw.edu::94c21252-a85f-4782-8ae2-3c40c3a62989" providerId="AD" clId="Web-{64D35B80-2024-DD40-1EEF-9DDBDDB726F8}"/>
    <pc:docChg chg="addSld delSld modSld">
      <pc:chgData name="Harrison Niswander" userId="S::niswhd01@pfw.edu::94c21252-a85f-4782-8ae2-3c40c3a62989" providerId="AD" clId="Web-{64D35B80-2024-DD40-1EEF-9DDBDDB726F8}" dt="2025-09-18T20:44:48.516" v="989" actId="14100"/>
      <pc:docMkLst>
        <pc:docMk/>
      </pc:docMkLst>
      <pc:sldChg chg="delSp modSp">
        <pc:chgData name="Harrison Niswander" userId="S::niswhd01@pfw.edu::94c21252-a85f-4782-8ae2-3c40c3a62989" providerId="AD" clId="Web-{64D35B80-2024-DD40-1EEF-9DDBDDB726F8}" dt="2025-09-17T21:23:15.905" v="985" actId="20577"/>
        <pc:sldMkLst>
          <pc:docMk/>
          <pc:sldMk cId="109857222" sldId="256"/>
        </pc:sldMkLst>
        <pc:spChg chg="mod">
          <ac:chgData name="Harrison Niswander" userId="S::niswhd01@pfw.edu::94c21252-a85f-4782-8ae2-3c40c3a62989" providerId="AD" clId="Web-{64D35B80-2024-DD40-1EEF-9DDBDDB726F8}" dt="2025-09-17T21:12:18.862" v="926" actId="1076"/>
          <ac:spMkLst>
            <pc:docMk/>
            <pc:sldMk cId="109857222" sldId="256"/>
            <ac:spMk id="2" creationId="{00000000-0000-0000-0000-000000000000}"/>
          </ac:spMkLst>
        </pc:spChg>
        <pc:spChg chg="mod">
          <ac:chgData name="Harrison Niswander" userId="S::niswhd01@pfw.edu::94c21252-a85f-4782-8ae2-3c40c3a62989" providerId="AD" clId="Web-{64D35B80-2024-DD40-1EEF-9DDBDDB726F8}" dt="2025-09-17T21:23:15.905" v="985" actId="20577"/>
          <ac:spMkLst>
            <pc:docMk/>
            <pc:sldMk cId="109857222" sldId="256"/>
            <ac:spMk id="3" creationId="{00000000-0000-0000-0000-000000000000}"/>
          </ac:spMkLst>
        </pc:spChg>
      </pc:sldChg>
      <pc:sldChg chg="addSp delSp modSp mod setBg modNotes">
        <pc:chgData name="Harrison Niswander" userId="S::niswhd01@pfw.edu::94c21252-a85f-4782-8ae2-3c40c3a62989" providerId="AD" clId="Web-{64D35B80-2024-DD40-1EEF-9DDBDDB726F8}" dt="2025-09-17T21:18:38.914" v="948" actId="1076"/>
        <pc:sldMkLst>
          <pc:docMk/>
          <pc:sldMk cId="1786816750" sldId="259"/>
        </pc:sldMkLst>
        <pc:spChg chg="mod">
          <ac:chgData name="Harrison Niswander" userId="S::niswhd01@pfw.edu::94c21252-a85f-4782-8ae2-3c40c3a62989" providerId="AD" clId="Web-{64D35B80-2024-DD40-1EEF-9DDBDDB726F8}" dt="2025-09-17T21:18:38.914" v="948" actId="1076"/>
          <ac:spMkLst>
            <pc:docMk/>
            <pc:sldMk cId="1786816750" sldId="259"/>
            <ac:spMk id="2" creationId="{EB050E29-B039-AAF1-5DE4-CF067EA69D7C}"/>
          </ac:spMkLst>
        </pc:spChg>
        <pc:spChg chg="mod">
          <ac:chgData name="Harrison Niswander" userId="S::niswhd01@pfw.edu::94c21252-a85f-4782-8ae2-3c40c3a62989" providerId="AD" clId="Web-{64D35B80-2024-DD40-1EEF-9DDBDDB726F8}" dt="2025-09-17T20:52:26.752" v="854" actId="20577"/>
          <ac:spMkLst>
            <pc:docMk/>
            <pc:sldMk cId="1786816750" sldId="259"/>
            <ac:spMk id="5" creationId="{9B357726-09BC-F885-4868-0AFA2A6CE458}"/>
          </ac:spMkLst>
        </pc:spChg>
        <pc:spChg chg="add del ord">
          <ac:chgData name="Harrison Niswander" userId="S::niswhd01@pfw.edu::94c21252-a85f-4782-8ae2-3c40c3a62989" providerId="AD" clId="Web-{64D35B80-2024-DD40-1EEF-9DDBDDB726F8}" dt="2025-09-17T20:36:52.855" v="410"/>
          <ac:spMkLst>
            <pc:docMk/>
            <pc:sldMk cId="1786816750" sldId="259"/>
            <ac:spMk id="6" creationId="{E621F22B-27E9-AD38-D028-A714E36B23F9}"/>
          </ac:spMkLst>
        </pc:spChg>
        <pc:spChg chg="mod">
          <ac:chgData name="Harrison Niswander" userId="S::niswhd01@pfw.edu::94c21252-a85f-4782-8ae2-3c40c3a62989" providerId="AD" clId="Web-{64D35B80-2024-DD40-1EEF-9DDBDDB726F8}" dt="2025-09-17T21:13:54.417" v="928" actId="20577"/>
          <ac:spMkLst>
            <pc:docMk/>
            <pc:sldMk cId="1786816750" sldId="259"/>
            <ac:spMk id="7" creationId="{F290739D-8BBF-F428-F515-42EAA889F17E}"/>
          </ac:spMkLst>
        </pc:spChg>
        <pc:spChg chg="add del ord">
          <ac:chgData name="Harrison Niswander" userId="S::niswhd01@pfw.edu::94c21252-a85f-4782-8ae2-3c40c3a62989" providerId="AD" clId="Web-{64D35B80-2024-DD40-1EEF-9DDBDDB726F8}" dt="2025-09-17T20:36:52.855" v="410"/>
          <ac:spMkLst>
            <pc:docMk/>
            <pc:sldMk cId="1786816750" sldId="259"/>
            <ac:spMk id="9" creationId="{3DFB11D1-556F-C85E-C355-1140BB6E8748}"/>
          </ac:spMkLst>
        </pc:spChg>
        <pc:spChg chg="add del ord">
          <ac:chgData name="Harrison Niswander" userId="S::niswhd01@pfw.edu::94c21252-a85f-4782-8ae2-3c40c3a62989" providerId="AD" clId="Web-{64D35B80-2024-DD40-1EEF-9DDBDDB726F8}" dt="2025-09-17T20:36:52.855" v="410"/>
          <ac:spMkLst>
            <pc:docMk/>
            <pc:sldMk cId="1786816750" sldId="259"/>
            <ac:spMk id="11" creationId="{685584DD-6784-4F0A-8EE5-3ACAE934F255}"/>
          </ac:spMkLst>
        </pc:spChg>
        <pc:spChg chg="add del ord">
          <ac:chgData name="Harrison Niswander" userId="S::niswhd01@pfw.edu::94c21252-a85f-4782-8ae2-3c40c3a62989" providerId="AD" clId="Web-{64D35B80-2024-DD40-1EEF-9DDBDDB726F8}" dt="2025-09-17T20:36:52.855" v="410"/>
          <ac:spMkLst>
            <pc:docMk/>
            <pc:sldMk cId="1786816750" sldId="259"/>
            <ac:spMk id="13" creationId="{7D852BAA-13AC-01A0-9C9D-161124016FE1}"/>
          </ac:spMkLst>
        </pc:spChg>
        <pc:spChg chg="add mod">
          <ac:chgData name="Harrison Niswander" userId="S::niswhd01@pfw.edu::94c21252-a85f-4782-8ae2-3c40c3a62989" providerId="AD" clId="Web-{64D35B80-2024-DD40-1EEF-9DDBDDB726F8}" dt="2025-09-17T20:52:38.268" v="857" actId="1076"/>
          <ac:spMkLst>
            <pc:docMk/>
            <pc:sldMk cId="1786816750" sldId="259"/>
            <ac:spMk id="14" creationId="{90FB65E6-B4F4-93BE-F4B7-D9DE5E5625D0}"/>
          </ac:spMkLst>
        </pc:spChg>
      </pc:sldChg>
      <pc:sldChg chg="addSp modSp">
        <pc:chgData name="Harrison Niswander" userId="S::niswhd01@pfw.edu::94c21252-a85f-4782-8ae2-3c40c3a62989" providerId="AD" clId="Web-{64D35B80-2024-DD40-1EEF-9DDBDDB726F8}" dt="2025-09-17T21:18:19.757" v="945" actId="1076"/>
        <pc:sldMkLst>
          <pc:docMk/>
          <pc:sldMk cId="3985155666" sldId="261"/>
        </pc:sldMkLst>
        <pc:spChg chg="mod">
          <ac:chgData name="Harrison Niswander" userId="S::niswhd01@pfw.edu::94c21252-a85f-4782-8ae2-3c40c3a62989" providerId="AD" clId="Web-{64D35B80-2024-DD40-1EEF-9DDBDDB726F8}" dt="2025-09-17T21:18:19.757" v="945" actId="1076"/>
          <ac:spMkLst>
            <pc:docMk/>
            <pc:sldMk cId="3985155666" sldId="261"/>
            <ac:spMk id="10" creationId="{A89A914E-921A-D7C3-9799-43CC4C3D8F47}"/>
          </ac:spMkLst>
        </pc:spChg>
        <pc:spChg chg="mod">
          <ac:chgData name="Harrison Niswander" userId="S::niswhd01@pfw.edu::94c21252-a85f-4782-8ae2-3c40c3a62989" providerId="AD" clId="Web-{64D35B80-2024-DD40-1EEF-9DDBDDB726F8}" dt="2025-09-17T20:12:47.966" v="331" actId="1076"/>
          <ac:spMkLst>
            <pc:docMk/>
            <pc:sldMk cId="3985155666" sldId="261"/>
            <ac:spMk id="22" creationId="{FE81B885-56C2-1E80-3180-C636427782BD}"/>
          </ac:spMkLst>
        </pc:spChg>
        <pc:spChg chg="add ord">
          <ac:chgData name="Harrison Niswander" userId="S::niswhd01@pfw.edu::94c21252-a85f-4782-8ae2-3c40c3a62989" providerId="AD" clId="Web-{64D35B80-2024-DD40-1EEF-9DDBDDB726F8}" dt="2025-09-17T20:06:00.779" v="41"/>
          <ac:spMkLst>
            <pc:docMk/>
            <pc:sldMk cId="3985155666" sldId="261"/>
            <ac:spMk id="24" creationId="{B4F9C990-9241-B667-9429-448E4C049446}"/>
          </ac:spMkLst>
        </pc:spChg>
        <pc:spChg chg="add ord">
          <ac:chgData name="Harrison Niswander" userId="S::niswhd01@pfw.edu::94c21252-a85f-4782-8ae2-3c40c3a62989" providerId="AD" clId="Web-{64D35B80-2024-DD40-1EEF-9DDBDDB726F8}" dt="2025-09-17T20:06:00.982" v="60"/>
          <ac:spMkLst>
            <pc:docMk/>
            <pc:sldMk cId="3985155666" sldId="261"/>
            <ac:spMk id="26" creationId="{2E6EEB37-0318-5CFA-2601-B16D848B365A}"/>
          </ac:spMkLst>
        </pc:spChg>
        <pc:spChg chg="add ord">
          <ac:chgData name="Harrison Niswander" userId="S::niswhd01@pfw.edu::94c21252-a85f-4782-8ae2-3c40c3a62989" providerId="AD" clId="Web-{64D35B80-2024-DD40-1EEF-9DDBDDB726F8}" dt="2025-09-17T20:06:01.154" v="79"/>
          <ac:spMkLst>
            <pc:docMk/>
            <pc:sldMk cId="3985155666" sldId="261"/>
            <ac:spMk id="28" creationId="{61EFCF9F-1923-0308-AC50-A2ACBA2AAB91}"/>
          </ac:spMkLst>
        </pc:spChg>
      </pc:sldChg>
      <pc:sldChg chg="addSp modSp">
        <pc:chgData name="Harrison Niswander" userId="S::niswhd01@pfw.edu::94c21252-a85f-4782-8ae2-3c40c3a62989" providerId="AD" clId="Web-{64D35B80-2024-DD40-1EEF-9DDBDDB726F8}" dt="2025-09-17T21:18:24.851" v="946" actId="1076"/>
        <pc:sldMkLst>
          <pc:docMk/>
          <pc:sldMk cId="3539659783" sldId="262"/>
        </pc:sldMkLst>
        <pc:spChg chg="mod">
          <ac:chgData name="Harrison Niswander" userId="S::niswhd01@pfw.edu::94c21252-a85f-4782-8ae2-3c40c3a62989" providerId="AD" clId="Web-{64D35B80-2024-DD40-1EEF-9DDBDDB726F8}" dt="2025-09-17T21:18:24.851" v="946" actId="1076"/>
          <ac:spMkLst>
            <pc:docMk/>
            <pc:sldMk cId="3539659783" sldId="262"/>
            <ac:spMk id="2" creationId="{5E763842-413E-1C5E-B9A9-7D736BA11960}"/>
          </ac:spMkLst>
        </pc:spChg>
        <pc:spChg chg="add ord">
          <ac:chgData name="Harrison Niswander" userId="S::niswhd01@pfw.edu::94c21252-a85f-4782-8ae2-3c40c3a62989" providerId="AD" clId="Web-{64D35B80-2024-DD40-1EEF-9DDBDDB726F8}" dt="2025-09-17T20:06:09.389" v="84"/>
          <ac:spMkLst>
            <pc:docMk/>
            <pc:sldMk cId="3539659783" sldId="262"/>
            <ac:spMk id="7" creationId="{C261724D-1EE5-2015-38C4-DC2E5EF60E89}"/>
          </ac:spMkLst>
        </pc:spChg>
        <pc:spChg chg="add ord">
          <ac:chgData name="Harrison Niswander" userId="S::niswhd01@pfw.edu::94c21252-a85f-4782-8ae2-3c40c3a62989" providerId="AD" clId="Web-{64D35B80-2024-DD40-1EEF-9DDBDDB726F8}" dt="2025-09-17T20:06:09.576" v="88"/>
          <ac:spMkLst>
            <pc:docMk/>
            <pc:sldMk cId="3539659783" sldId="262"/>
            <ac:spMk id="9" creationId="{F47F646B-6A74-3A74-1572-B7D66AD158AF}"/>
          </ac:spMkLst>
        </pc:spChg>
        <pc:spChg chg="add ord">
          <ac:chgData name="Harrison Niswander" userId="S::niswhd01@pfw.edu::94c21252-a85f-4782-8ae2-3c40c3a62989" providerId="AD" clId="Web-{64D35B80-2024-DD40-1EEF-9DDBDDB726F8}" dt="2025-09-17T20:06:09.670" v="92"/>
          <ac:spMkLst>
            <pc:docMk/>
            <pc:sldMk cId="3539659783" sldId="262"/>
            <ac:spMk id="11" creationId="{94353DA7-2C69-21D7-265F-7BD844437E20}"/>
          </ac:spMkLst>
        </pc:spChg>
        <pc:spChg chg="add ord">
          <ac:chgData name="Harrison Niswander" userId="S::niswhd01@pfw.edu::94c21252-a85f-4782-8ae2-3c40c3a62989" providerId="AD" clId="Web-{64D35B80-2024-DD40-1EEF-9DDBDDB726F8}" dt="2025-09-17T20:06:09.779" v="96"/>
          <ac:spMkLst>
            <pc:docMk/>
            <pc:sldMk cId="3539659783" sldId="262"/>
            <ac:spMk id="13" creationId="{F6F9592C-0320-40E9-C852-B8D26EA43289}"/>
          </ac:spMkLst>
        </pc:spChg>
      </pc:sldChg>
      <pc:sldChg chg="modSp">
        <pc:chgData name="Harrison Niswander" userId="S::niswhd01@pfw.edu::94c21252-a85f-4782-8ae2-3c40c3a62989" providerId="AD" clId="Web-{64D35B80-2024-DD40-1EEF-9DDBDDB726F8}" dt="2025-09-17T20:15:10.328" v="342"/>
        <pc:sldMkLst>
          <pc:docMk/>
          <pc:sldMk cId="1425937201" sldId="264"/>
        </pc:sldMkLst>
        <pc:graphicFrameChg chg="modGraphic">
          <ac:chgData name="Harrison Niswander" userId="S::niswhd01@pfw.edu::94c21252-a85f-4782-8ae2-3c40c3a62989" providerId="AD" clId="Web-{64D35B80-2024-DD40-1EEF-9DDBDDB726F8}" dt="2025-09-17T20:15:10.328" v="342"/>
          <ac:graphicFrameMkLst>
            <pc:docMk/>
            <pc:sldMk cId="1425937201" sldId="264"/>
            <ac:graphicFrameMk id="7" creationId="{AFD7A2BC-5C65-02F5-C329-451394B55571}"/>
          </ac:graphicFrameMkLst>
        </pc:graphicFrameChg>
      </pc:sldChg>
      <pc:sldChg chg="addSp delSp modSp">
        <pc:chgData name="Harrison Niswander" userId="S::niswhd01@pfw.edu::94c21252-a85f-4782-8ae2-3c40c3a62989" providerId="AD" clId="Web-{64D35B80-2024-DD40-1EEF-9DDBDDB726F8}" dt="2025-09-18T20:44:48.516" v="989" actId="14100"/>
        <pc:sldMkLst>
          <pc:docMk/>
          <pc:sldMk cId="3724698009" sldId="267"/>
        </pc:sldMkLst>
        <pc:picChg chg="add mod">
          <ac:chgData name="Harrison Niswander" userId="S::niswhd01@pfw.edu::94c21252-a85f-4782-8ae2-3c40c3a62989" providerId="AD" clId="Web-{64D35B80-2024-DD40-1EEF-9DDBDDB726F8}" dt="2025-09-18T20:44:48.516" v="989" actId="14100"/>
          <ac:picMkLst>
            <pc:docMk/>
            <pc:sldMk cId="3724698009" sldId="267"/>
            <ac:picMk id="3" creationId="{06778BBD-E559-D149-0FAC-8CD321310193}"/>
          </ac:picMkLst>
        </pc:picChg>
        <pc:picChg chg="del">
          <ac:chgData name="Harrison Niswander" userId="S::niswhd01@pfw.edu::94c21252-a85f-4782-8ae2-3c40c3a62989" providerId="AD" clId="Web-{64D35B80-2024-DD40-1EEF-9DDBDDB726F8}" dt="2025-09-18T20:44:40.329" v="987"/>
          <ac:picMkLst>
            <pc:docMk/>
            <pc:sldMk cId="3724698009" sldId="267"/>
            <ac:picMk id="13" creationId="{C1C11DD6-E15C-67FA-AC54-3F8B865F992E}"/>
          </ac:picMkLst>
        </pc:picChg>
      </pc:sldChg>
      <pc:sldChg chg="addSp modSp">
        <pc:chgData name="Harrison Niswander" userId="S::niswhd01@pfw.edu::94c21252-a85f-4782-8ae2-3c40c3a62989" providerId="AD" clId="Web-{64D35B80-2024-DD40-1EEF-9DDBDDB726F8}" dt="2025-09-17T21:18:07.710" v="943" actId="1076"/>
        <pc:sldMkLst>
          <pc:docMk/>
          <pc:sldMk cId="2872414652" sldId="269"/>
        </pc:sldMkLst>
        <pc:spChg chg="mod">
          <ac:chgData name="Harrison Niswander" userId="S::niswhd01@pfw.edu::94c21252-a85f-4782-8ae2-3c40c3a62989" providerId="AD" clId="Web-{64D35B80-2024-DD40-1EEF-9DDBDDB726F8}" dt="2025-09-17T21:18:07.710" v="943" actId="1076"/>
          <ac:spMkLst>
            <pc:docMk/>
            <pc:sldMk cId="2872414652" sldId="269"/>
            <ac:spMk id="2" creationId="{8DE52BD3-567D-E3F9-70B6-49A064B91DEC}"/>
          </ac:spMkLst>
        </pc:spChg>
        <pc:spChg chg="mod">
          <ac:chgData name="Harrison Niswander" userId="S::niswhd01@pfw.edu::94c21252-a85f-4782-8ae2-3c40c3a62989" providerId="AD" clId="Web-{64D35B80-2024-DD40-1EEF-9DDBDDB726F8}" dt="2025-09-17T20:29:24.895" v="359" actId="1076"/>
          <ac:spMkLst>
            <pc:docMk/>
            <pc:sldMk cId="2872414652" sldId="269"/>
            <ac:spMk id="3" creationId="{2A663F2E-3174-E09F-2699-20BB57030F69}"/>
          </ac:spMkLst>
        </pc:spChg>
        <pc:picChg chg="add mod">
          <ac:chgData name="Harrison Niswander" userId="S::niswhd01@pfw.edu::94c21252-a85f-4782-8ae2-3c40c3a62989" providerId="AD" clId="Web-{64D35B80-2024-DD40-1EEF-9DDBDDB726F8}" dt="2025-09-17T20:29:29.457" v="360" actId="1076"/>
          <ac:picMkLst>
            <pc:docMk/>
            <pc:sldMk cId="2872414652" sldId="269"/>
            <ac:picMk id="4" creationId="{9FADC2A7-2FC6-1172-F5CF-C17203754FC1}"/>
          </ac:picMkLst>
        </pc:picChg>
      </pc:sldChg>
      <pc:sldChg chg="addSp modSp">
        <pc:chgData name="Harrison Niswander" userId="S::niswhd01@pfw.edu::94c21252-a85f-4782-8ae2-3c40c3a62989" providerId="AD" clId="Web-{64D35B80-2024-DD40-1EEF-9DDBDDB726F8}" dt="2025-09-17T21:18:30.179" v="947" actId="1076"/>
        <pc:sldMkLst>
          <pc:docMk/>
          <pc:sldMk cId="2907824893" sldId="271"/>
        </pc:sldMkLst>
        <pc:spChg chg="mod">
          <ac:chgData name="Harrison Niswander" userId="S::niswhd01@pfw.edu::94c21252-a85f-4782-8ae2-3c40c3a62989" providerId="AD" clId="Web-{64D35B80-2024-DD40-1EEF-9DDBDDB726F8}" dt="2025-09-17T21:18:30.179" v="947" actId="1076"/>
          <ac:spMkLst>
            <pc:docMk/>
            <pc:sldMk cId="2907824893" sldId="271"/>
            <ac:spMk id="2" creationId="{A7F862FD-58FE-34DE-5B48-5E2CE405111A}"/>
          </ac:spMkLst>
        </pc:spChg>
        <pc:spChg chg="add ord">
          <ac:chgData name="Harrison Niswander" userId="S::niswhd01@pfw.edu::94c21252-a85f-4782-8ae2-3c40c3a62989" providerId="AD" clId="Web-{64D35B80-2024-DD40-1EEF-9DDBDDB726F8}" dt="2025-09-17T20:06:20.014" v="101"/>
          <ac:spMkLst>
            <pc:docMk/>
            <pc:sldMk cId="2907824893" sldId="271"/>
            <ac:spMk id="7" creationId="{252CC803-5957-B20D-2FEA-7D823BA15AEF}"/>
          </ac:spMkLst>
        </pc:spChg>
        <pc:spChg chg="add ord">
          <ac:chgData name="Harrison Niswander" userId="S::niswhd01@pfw.edu::94c21252-a85f-4782-8ae2-3c40c3a62989" providerId="AD" clId="Web-{64D35B80-2024-DD40-1EEF-9DDBDDB726F8}" dt="2025-09-17T20:06:20.139" v="105"/>
          <ac:spMkLst>
            <pc:docMk/>
            <pc:sldMk cId="2907824893" sldId="271"/>
            <ac:spMk id="9" creationId="{F73B106E-709B-2321-F169-D38BCA92DF4F}"/>
          </ac:spMkLst>
        </pc:spChg>
        <pc:spChg chg="add ord">
          <ac:chgData name="Harrison Niswander" userId="S::niswhd01@pfw.edu::94c21252-a85f-4782-8ae2-3c40c3a62989" providerId="AD" clId="Web-{64D35B80-2024-DD40-1EEF-9DDBDDB726F8}" dt="2025-09-17T20:06:20.218" v="109"/>
          <ac:spMkLst>
            <pc:docMk/>
            <pc:sldMk cId="2907824893" sldId="271"/>
            <ac:spMk id="11" creationId="{DD781F21-7D15-6019-7B2C-60D1386A9CDC}"/>
          </ac:spMkLst>
        </pc:spChg>
        <pc:spChg chg="add ord">
          <ac:chgData name="Harrison Niswander" userId="S::niswhd01@pfw.edu::94c21252-a85f-4782-8ae2-3c40c3a62989" providerId="AD" clId="Web-{64D35B80-2024-DD40-1EEF-9DDBDDB726F8}" dt="2025-09-17T20:06:20.311" v="113"/>
          <ac:spMkLst>
            <pc:docMk/>
            <pc:sldMk cId="2907824893" sldId="271"/>
            <ac:spMk id="13" creationId="{B4250924-625A-BF3B-48C3-E06A7002B11F}"/>
          </ac:spMkLst>
        </pc:spChg>
      </pc:sldChg>
      <pc:sldChg chg="addSp delSp modSp">
        <pc:chgData name="Harrison Niswander" userId="S::niswhd01@pfw.edu::94c21252-a85f-4782-8ae2-3c40c3a62989" providerId="AD" clId="Web-{64D35B80-2024-DD40-1EEF-9DDBDDB726F8}" dt="2025-09-17T21:19:01.446" v="950" actId="1076"/>
        <pc:sldMkLst>
          <pc:docMk/>
          <pc:sldMk cId="2474636632" sldId="275"/>
        </pc:sldMkLst>
        <pc:spChg chg="mod ord">
          <ac:chgData name="Harrison Niswander" userId="S::niswhd01@pfw.edu::94c21252-a85f-4782-8ae2-3c40c3a62989" providerId="AD" clId="Web-{64D35B80-2024-DD40-1EEF-9DDBDDB726F8}" dt="2025-09-17T21:19:01.446" v="950" actId="1076"/>
          <ac:spMkLst>
            <pc:docMk/>
            <pc:sldMk cId="2474636632" sldId="275"/>
            <ac:spMk id="2" creationId="{00616A82-BFD8-7F1A-3D94-FB27EFDA0ADD}"/>
          </ac:spMkLst>
        </pc:spChg>
        <pc:spChg chg="add">
          <ac:chgData name="Harrison Niswander" userId="S::niswhd01@pfw.edu::94c21252-a85f-4782-8ae2-3c40c3a62989" providerId="AD" clId="Web-{64D35B80-2024-DD40-1EEF-9DDBDDB726F8}" dt="2025-09-17T20:06:27.421" v="114"/>
          <ac:spMkLst>
            <pc:docMk/>
            <pc:sldMk cId="2474636632" sldId="275"/>
            <ac:spMk id="5" creationId="{E38AE337-D3E0-3F14-DFD0-08E0EE5871D3}"/>
          </ac:spMkLst>
        </pc:spChg>
        <pc:spChg chg="add">
          <ac:chgData name="Harrison Niswander" userId="S::niswhd01@pfw.edu::94c21252-a85f-4782-8ae2-3c40c3a62989" providerId="AD" clId="Web-{64D35B80-2024-DD40-1EEF-9DDBDDB726F8}" dt="2025-09-17T20:06:27.452" v="115"/>
          <ac:spMkLst>
            <pc:docMk/>
            <pc:sldMk cId="2474636632" sldId="275"/>
            <ac:spMk id="7" creationId="{DCD421D2-15D4-EB1D-30A0-8C99B3062EDF}"/>
          </ac:spMkLst>
        </pc:spChg>
        <pc:spChg chg="add">
          <ac:chgData name="Harrison Niswander" userId="S::niswhd01@pfw.edu::94c21252-a85f-4782-8ae2-3c40c3a62989" providerId="AD" clId="Web-{64D35B80-2024-DD40-1EEF-9DDBDDB726F8}" dt="2025-09-17T20:06:27.468" v="116"/>
          <ac:spMkLst>
            <pc:docMk/>
            <pc:sldMk cId="2474636632" sldId="275"/>
            <ac:spMk id="9" creationId="{D1ED3A2C-2738-986C-194F-950D07BAEA3F}"/>
          </ac:spMkLst>
        </pc:spChg>
        <pc:spChg chg="add">
          <ac:chgData name="Harrison Niswander" userId="S::niswhd01@pfw.edu::94c21252-a85f-4782-8ae2-3c40c3a62989" providerId="AD" clId="Web-{64D35B80-2024-DD40-1EEF-9DDBDDB726F8}" dt="2025-09-17T20:06:27.468" v="117"/>
          <ac:spMkLst>
            <pc:docMk/>
            <pc:sldMk cId="2474636632" sldId="275"/>
            <ac:spMk id="11" creationId="{3AD3EAEA-33A5-BF68-2634-F8F897947165}"/>
          </ac:spMkLst>
        </pc:spChg>
        <pc:spChg chg="add">
          <ac:chgData name="Harrison Niswander" userId="S::niswhd01@pfw.edu::94c21252-a85f-4782-8ae2-3c40c3a62989" providerId="AD" clId="Web-{64D35B80-2024-DD40-1EEF-9DDBDDB726F8}" dt="2025-09-17T21:14:02.183" v="930"/>
          <ac:spMkLst>
            <pc:docMk/>
            <pc:sldMk cId="2474636632" sldId="275"/>
            <ac:spMk id="55" creationId="{6CB9CCF6-79E6-F7C8-CA83-80C7D066B083}"/>
          </ac:spMkLst>
        </pc:spChg>
        <pc:graphicFrameChg chg="add mod">
          <ac:chgData name="Harrison Niswander" userId="S::niswhd01@pfw.edu::94c21252-a85f-4782-8ae2-3c40c3a62989" providerId="AD" clId="Web-{64D35B80-2024-DD40-1EEF-9DDBDDB726F8}" dt="2025-09-17T21:14:27.981" v="932" actId="14100"/>
          <ac:graphicFrameMkLst>
            <pc:docMk/>
            <pc:sldMk cId="2474636632" sldId="275"/>
            <ac:graphicFrameMk id="14" creationId="{0E70FFEF-C336-5973-4897-1EB1192CCB24}"/>
          </ac:graphicFrameMkLst>
        </pc:graphicFrameChg>
      </pc:sldChg>
      <pc:sldChg chg="addSp delSp modSp">
        <pc:chgData name="Harrison Niswander" userId="S::niswhd01@pfw.edu::94c21252-a85f-4782-8ae2-3c40c3a62989" providerId="AD" clId="Web-{64D35B80-2024-DD40-1EEF-9DDBDDB726F8}" dt="2025-09-17T21:19:07.243" v="951" actId="1076"/>
        <pc:sldMkLst>
          <pc:docMk/>
          <pc:sldMk cId="270588369" sldId="278"/>
        </pc:sldMkLst>
        <pc:spChg chg="mod ord">
          <ac:chgData name="Harrison Niswander" userId="S::niswhd01@pfw.edu::94c21252-a85f-4782-8ae2-3c40c3a62989" providerId="AD" clId="Web-{64D35B80-2024-DD40-1EEF-9DDBDDB726F8}" dt="2025-09-17T21:19:07.243" v="951" actId="1076"/>
          <ac:spMkLst>
            <pc:docMk/>
            <pc:sldMk cId="270588369" sldId="278"/>
            <ac:spMk id="2" creationId="{F8C590FD-FC43-7886-D720-273D76030A4D}"/>
          </ac:spMkLst>
        </pc:spChg>
        <pc:spChg chg="mod ord">
          <ac:chgData name="Harrison Niswander" userId="S::niswhd01@pfw.edu::94c21252-a85f-4782-8ae2-3c40c3a62989" providerId="AD" clId="Web-{64D35B80-2024-DD40-1EEF-9DDBDDB726F8}" dt="2025-09-17T20:08:51.209" v="172" actId="1076"/>
          <ac:spMkLst>
            <pc:docMk/>
            <pc:sldMk cId="270588369" sldId="278"/>
            <ac:spMk id="3" creationId="{E7457871-E688-A298-948F-61BFB12D520F}"/>
          </ac:spMkLst>
        </pc:spChg>
        <pc:spChg chg="add">
          <ac:chgData name="Harrison Niswander" userId="S::niswhd01@pfw.edu::94c21252-a85f-4782-8ae2-3c40c3a62989" providerId="AD" clId="Web-{64D35B80-2024-DD40-1EEF-9DDBDDB726F8}" dt="2025-09-17T20:06:50.688" v="138"/>
          <ac:spMkLst>
            <pc:docMk/>
            <pc:sldMk cId="270588369" sldId="278"/>
            <ac:spMk id="13" creationId="{39D399BB-4AA1-7680-F4B3-2997E143D433}"/>
          </ac:spMkLst>
        </pc:spChg>
        <pc:spChg chg="add">
          <ac:chgData name="Harrison Niswander" userId="S::niswhd01@pfw.edu::94c21252-a85f-4782-8ae2-3c40c3a62989" providerId="AD" clId="Web-{64D35B80-2024-DD40-1EEF-9DDBDDB726F8}" dt="2025-09-17T20:06:50.735" v="139"/>
          <ac:spMkLst>
            <pc:docMk/>
            <pc:sldMk cId="270588369" sldId="278"/>
            <ac:spMk id="15" creationId="{7B76DDC1-3002-45D0-665D-4BE4373EF4B5}"/>
          </ac:spMkLst>
        </pc:spChg>
        <pc:spChg chg="add">
          <ac:chgData name="Harrison Niswander" userId="S::niswhd01@pfw.edu::94c21252-a85f-4782-8ae2-3c40c3a62989" providerId="AD" clId="Web-{64D35B80-2024-DD40-1EEF-9DDBDDB726F8}" dt="2025-09-17T20:06:50.735" v="140"/>
          <ac:spMkLst>
            <pc:docMk/>
            <pc:sldMk cId="270588369" sldId="278"/>
            <ac:spMk id="17" creationId="{8ACC637A-A7D4-1DC3-5E12-4A129B1563DF}"/>
          </ac:spMkLst>
        </pc:spChg>
        <pc:spChg chg="add">
          <ac:chgData name="Harrison Niswander" userId="S::niswhd01@pfw.edu::94c21252-a85f-4782-8ae2-3c40c3a62989" providerId="AD" clId="Web-{64D35B80-2024-DD40-1EEF-9DDBDDB726F8}" dt="2025-09-17T20:06:50.751" v="141"/>
          <ac:spMkLst>
            <pc:docMk/>
            <pc:sldMk cId="270588369" sldId="278"/>
            <ac:spMk id="19" creationId="{31AF7B9E-9EEE-F5CD-2E68-CAE464F84028}"/>
          </ac:spMkLst>
        </pc:spChg>
        <pc:picChg chg="add mod">
          <ac:chgData name="Harrison Niswander" userId="S::niswhd01@pfw.edu::94c21252-a85f-4782-8ae2-3c40c3a62989" providerId="AD" clId="Web-{64D35B80-2024-DD40-1EEF-9DDBDDB726F8}" dt="2025-09-17T20:34:03.212" v="368" actId="1076"/>
          <ac:picMkLst>
            <pc:docMk/>
            <pc:sldMk cId="270588369" sldId="278"/>
            <ac:picMk id="21" creationId="{0B6FA265-C955-F919-4EEA-AC70926A46C2}"/>
          </ac:picMkLst>
        </pc:picChg>
      </pc:sldChg>
      <pc:sldChg chg="addSp delSp modSp new del">
        <pc:chgData name="Harrison Niswander" userId="S::niswhd01@pfw.edu::94c21252-a85f-4782-8ae2-3c40c3a62989" providerId="AD" clId="Web-{64D35B80-2024-DD40-1EEF-9DDBDDB726F8}" dt="2025-09-17T20:08:12.473" v="159"/>
        <pc:sldMkLst>
          <pc:docMk/>
          <pc:sldMk cId="695245491" sldId="279"/>
        </pc:sldMkLst>
      </pc:sldChg>
      <pc:sldChg chg="addSp modSp new del">
        <pc:chgData name="Harrison Niswander" userId="S::niswhd01@pfw.edu::94c21252-a85f-4782-8ae2-3c40c3a62989" providerId="AD" clId="Web-{64D35B80-2024-DD40-1EEF-9DDBDDB726F8}" dt="2025-09-17T20:05:45.340" v="17"/>
        <pc:sldMkLst>
          <pc:docMk/>
          <pc:sldMk cId="1449258819" sldId="279"/>
        </pc:sldMkLst>
      </pc:sldChg>
      <pc:sldChg chg="addSp modSp new">
        <pc:chgData name="Harrison Niswander" userId="S::niswhd01@pfw.edu::94c21252-a85f-4782-8ae2-3c40c3a62989" providerId="AD" clId="Web-{64D35B80-2024-DD40-1EEF-9DDBDDB726F8}" dt="2025-09-17T21:18:55.946" v="949" actId="1076"/>
        <pc:sldMkLst>
          <pc:docMk/>
          <pc:sldMk cId="3706666832" sldId="279"/>
        </pc:sldMkLst>
        <pc:spChg chg="mod ord">
          <ac:chgData name="Harrison Niswander" userId="S::niswhd01@pfw.edu::94c21252-a85f-4782-8ae2-3c40c3a62989" providerId="AD" clId="Web-{64D35B80-2024-DD40-1EEF-9DDBDDB726F8}" dt="2025-09-17T21:18:55.946" v="949" actId="1076"/>
          <ac:spMkLst>
            <pc:docMk/>
            <pc:sldMk cId="3706666832" sldId="279"/>
            <ac:spMk id="2" creationId="{4449559C-3DF2-E363-93B4-34E19A44163A}"/>
          </ac:spMkLst>
        </pc:spChg>
        <pc:spChg chg="mod ord">
          <ac:chgData name="Harrison Niswander" userId="S::niswhd01@pfw.edu::94c21252-a85f-4782-8ae2-3c40c3a62989" providerId="AD" clId="Web-{64D35B80-2024-DD40-1EEF-9DDBDDB726F8}" dt="2025-09-17T21:17:22.411" v="939" actId="20577"/>
          <ac:spMkLst>
            <pc:docMk/>
            <pc:sldMk cId="3706666832" sldId="279"/>
            <ac:spMk id="3" creationId="{E321E6EB-D296-154A-10B0-500396F33622}"/>
          </ac:spMkLst>
        </pc:spChg>
        <pc:spChg chg="add">
          <ac:chgData name="Harrison Niswander" userId="S::niswhd01@pfw.edu::94c21252-a85f-4782-8ae2-3c40c3a62989" providerId="AD" clId="Web-{64D35B80-2024-DD40-1EEF-9DDBDDB726F8}" dt="2025-09-17T20:08:25.318" v="165"/>
          <ac:spMkLst>
            <pc:docMk/>
            <pc:sldMk cId="3706666832" sldId="279"/>
            <ac:spMk id="5" creationId="{21EAD85A-EAE6-0413-98ED-63C66EAD1A9C}"/>
          </ac:spMkLst>
        </pc:spChg>
        <pc:spChg chg="add">
          <ac:chgData name="Harrison Niswander" userId="S::niswhd01@pfw.edu::94c21252-a85f-4782-8ae2-3c40c3a62989" providerId="AD" clId="Web-{64D35B80-2024-DD40-1EEF-9DDBDDB726F8}" dt="2025-09-17T20:08:25.364" v="166"/>
          <ac:spMkLst>
            <pc:docMk/>
            <pc:sldMk cId="3706666832" sldId="279"/>
            <ac:spMk id="7" creationId="{B1BEA19B-AE17-2A12-A077-06B8013CFDD2}"/>
          </ac:spMkLst>
        </pc:spChg>
        <pc:spChg chg="add">
          <ac:chgData name="Harrison Niswander" userId="S::niswhd01@pfw.edu::94c21252-a85f-4782-8ae2-3c40c3a62989" providerId="AD" clId="Web-{64D35B80-2024-DD40-1EEF-9DDBDDB726F8}" dt="2025-09-17T20:08:25.380" v="167"/>
          <ac:spMkLst>
            <pc:docMk/>
            <pc:sldMk cId="3706666832" sldId="279"/>
            <ac:spMk id="9" creationId="{84B63B4B-4E9F-6817-57CB-9B5101DDA729}"/>
          </ac:spMkLst>
        </pc:spChg>
        <pc:spChg chg="add">
          <ac:chgData name="Harrison Niswander" userId="S::niswhd01@pfw.edu::94c21252-a85f-4782-8ae2-3c40c3a62989" providerId="AD" clId="Web-{64D35B80-2024-DD40-1EEF-9DDBDDB726F8}" dt="2025-09-17T20:08:25.380" v="168"/>
          <ac:spMkLst>
            <pc:docMk/>
            <pc:sldMk cId="3706666832" sldId="279"/>
            <ac:spMk id="11" creationId="{86C9F18C-BD23-06C6-3781-2656D5292F5D}"/>
          </ac:spMkLst>
        </pc:spChg>
        <pc:spChg chg="add">
          <ac:chgData name="Harrison Niswander" userId="S::niswhd01@pfw.edu::94c21252-a85f-4782-8ae2-3c40c3a62989" providerId="AD" clId="Web-{64D35B80-2024-DD40-1EEF-9DDBDDB726F8}" dt="2025-09-17T21:14:00.448" v="929"/>
          <ac:spMkLst>
            <pc:docMk/>
            <pc:sldMk cId="3706666832" sldId="279"/>
            <ac:spMk id="13" creationId="{F01BC473-827A-8FD7-AC0D-B97EEC780F82}"/>
          </ac:spMkLst>
        </pc:spChg>
      </pc:sldChg>
      <pc:sldChg chg="addSp delSp modSp">
        <pc:chgData name="Harrison Niswander" userId="S::niswhd01@pfw.edu::94c21252-a85f-4782-8ae2-3c40c3a62989" providerId="AD" clId="Web-{64D35B80-2024-DD40-1EEF-9DDBDDB726F8}" dt="2025-09-17T21:17:59.256" v="941" actId="1076"/>
        <pc:sldMkLst>
          <pc:docMk/>
          <pc:sldMk cId="832531632" sldId="281"/>
        </pc:sldMkLst>
        <pc:spChg chg="mod">
          <ac:chgData name="Harrison Niswander" userId="S::niswhd01@pfw.edu::94c21252-a85f-4782-8ae2-3c40c3a62989" providerId="AD" clId="Web-{64D35B80-2024-DD40-1EEF-9DDBDDB726F8}" dt="2025-09-17T21:17:59.256" v="941" actId="1076"/>
          <ac:spMkLst>
            <pc:docMk/>
            <pc:sldMk cId="832531632" sldId="281"/>
            <ac:spMk id="2" creationId="{3B9C6B91-7D31-2C40-55EA-9833789FE407}"/>
          </ac:spMkLst>
        </pc:spChg>
      </pc:sldChg>
      <pc:sldChg chg="addSp delSp modSp">
        <pc:chgData name="Harrison Niswander" userId="S::niswhd01@pfw.edu::94c21252-a85f-4782-8ae2-3c40c3a62989" providerId="AD" clId="Web-{64D35B80-2024-DD40-1EEF-9DDBDDB726F8}" dt="2025-09-17T21:17:53.319" v="940" actId="1076"/>
        <pc:sldMkLst>
          <pc:docMk/>
          <pc:sldMk cId="3116759518" sldId="282"/>
        </pc:sldMkLst>
        <pc:spChg chg="mod ord">
          <ac:chgData name="Harrison Niswander" userId="S::niswhd01@pfw.edu::94c21252-a85f-4782-8ae2-3c40c3a62989" providerId="AD" clId="Web-{64D35B80-2024-DD40-1EEF-9DDBDDB726F8}" dt="2025-09-17T21:17:53.319" v="940" actId="1076"/>
          <ac:spMkLst>
            <pc:docMk/>
            <pc:sldMk cId="3116759518" sldId="282"/>
            <ac:spMk id="2" creationId="{B93694E7-4D80-B4FF-B2BC-7A61076AD927}"/>
          </ac:spMkLst>
        </pc:spChg>
        <pc:spChg chg="add">
          <ac:chgData name="Harrison Niswander" userId="S::niswhd01@pfw.edu::94c21252-a85f-4782-8ae2-3c40c3a62989" providerId="AD" clId="Web-{64D35B80-2024-DD40-1EEF-9DDBDDB726F8}" dt="2025-09-17T21:10:53.917" v="915"/>
          <ac:spMkLst>
            <pc:docMk/>
            <pc:sldMk cId="3116759518" sldId="282"/>
            <ac:spMk id="16" creationId="{0BCA666B-7852-221A-0980-E7F4C1255145}"/>
          </ac:spMkLst>
        </pc:spChg>
        <pc:spChg chg="add">
          <ac:chgData name="Harrison Niswander" userId="S::niswhd01@pfw.edu::94c21252-a85f-4782-8ae2-3c40c3a62989" providerId="AD" clId="Web-{64D35B80-2024-DD40-1EEF-9DDBDDB726F8}" dt="2025-09-17T21:10:53.964" v="916"/>
          <ac:spMkLst>
            <pc:docMk/>
            <pc:sldMk cId="3116759518" sldId="282"/>
            <ac:spMk id="20" creationId="{68EBDCC7-EA59-9ED0-7508-9ACEBD99CA75}"/>
          </ac:spMkLst>
        </pc:spChg>
        <pc:spChg chg="add">
          <ac:chgData name="Harrison Niswander" userId="S::niswhd01@pfw.edu::94c21252-a85f-4782-8ae2-3c40c3a62989" providerId="AD" clId="Web-{64D35B80-2024-DD40-1EEF-9DDBDDB726F8}" dt="2025-09-17T21:10:53.980" v="917"/>
          <ac:spMkLst>
            <pc:docMk/>
            <pc:sldMk cId="3116759518" sldId="282"/>
            <ac:spMk id="22" creationId="{77BAACDD-878D-894D-E9C1-BEFE516DCFE0}"/>
          </ac:spMkLst>
        </pc:spChg>
        <pc:spChg chg="add">
          <ac:chgData name="Harrison Niswander" userId="S::niswhd01@pfw.edu::94c21252-a85f-4782-8ae2-3c40c3a62989" providerId="AD" clId="Web-{64D35B80-2024-DD40-1EEF-9DDBDDB726F8}" dt="2025-09-17T21:10:53.995" v="918"/>
          <ac:spMkLst>
            <pc:docMk/>
            <pc:sldMk cId="3116759518" sldId="282"/>
            <ac:spMk id="24" creationId="{AAF95A8D-A2D0-A929-0361-F53FBE32156F}"/>
          </ac:spMkLst>
        </pc:spChg>
        <pc:spChg chg="add">
          <ac:chgData name="Harrison Niswander" userId="S::niswhd01@pfw.edu::94c21252-a85f-4782-8ae2-3c40c3a62989" providerId="AD" clId="Web-{64D35B80-2024-DD40-1EEF-9DDBDDB726F8}" dt="2025-09-17T21:14:10.324" v="931"/>
          <ac:spMkLst>
            <pc:docMk/>
            <pc:sldMk cId="3116759518" sldId="282"/>
            <ac:spMk id="26" creationId="{DF6C1748-D729-C602-4581-230D62EECDFF}"/>
          </ac:spMkLst>
        </pc:spChg>
        <pc:graphicFrameChg chg="ord">
          <ac:chgData name="Harrison Niswander" userId="S::niswhd01@pfw.edu::94c21252-a85f-4782-8ae2-3c40c3a62989" providerId="AD" clId="Web-{64D35B80-2024-DD40-1EEF-9DDBDDB726F8}" dt="2025-09-17T21:10:56.651" v="920"/>
          <ac:graphicFrameMkLst>
            <pc:docMk/>
            <pc:sldMk cId="3116759518" sldId="282"/>
            <ac:graphicFrameMk id="3" creationId="{BD802BF9-33D6-0483-B408-A2E3F5F29930}"/>
          </ac:graphicFrameMkLst>
        </pc:graphicFrameChg>
      </pc:sldChg>
    </pc:docChg>
  </pc:docChgLst>
  <pc:docChgLst>
    <pc:chgData name="Riley Tate" userId="S::tater02@pfw.edu::c8a4aa8d-47ee-4f9c-9d8d-662237aec911" providerId="AD" clId="Web-{09BCB950-3B68-3670-E3DE-347CF0BE8F49}"/>
    <pc:docChg chg="modSld sldOrd">
      <pc:chgData name="Riley Tate" userId="S::tater02@pfw.edu::c8a4aa8d-47ee-4f9c-9d8d-662237aec911" providerId="AD" clId="Web-{09BCB950-3B68-3670-E3DE-347CF0BE8F49}" dt="2025-09-17T20:42:46.390" v="558" actId="20577"/>
      <pc:docMkLst>
        <pc:docMk/>
      </pc:docMkLst>
      <pc:sldChg chg="modSp">
        <pc:chgData name="Riley Tate" userId="S::tater02@pfw.edu::c8a4aa8d-47ee-4f9c-9d8d-662237aec911" providerId="AD" clId="Web-{09BCB950-3B68-3670-E3DE-347CF0BE8F49}" dt="2025-09-17T20:04:39.472" v="15" actId="1076"/>
        <pc:sldMkLst>
          <pc:docMk/>
          <pc:sldMk cId="109857222" sldId="256"/>
        </pc:sldMkLst>
      </pc:sldChg>
      <pc:sldChg chg="addSp delSp modSp">
        <pc:chgData name="Riley Tate" userId="S::tater02@pfw.edu::c8a4aa8d-47ee-4f9c-9d8d-662237aec911" providerId="AD" clId="Web-{09BCB950-3B68-3670-E3DE-347CF0BE8F49}" dt="2025-09-17T20:42:46.390" v="558" actId="20577"/>
        <pc:sldMkLst>
          <pc:docMk/>
          <pc:sldMk cId="1786816750" sldId="259"/>
        </pc:sldMkLst>
        <pc:spChg chg="mod">
          <ac:chgData name="Riley Tate" userId="S::tater02@pfw.edu::c8a4aa8d-47ee-4f9c-9d8d-662237aec911" providerId="AD" clId="Web-{09BCB950-3B68-3670-E3DE-347CF0BE8F49}" dt="2025-09-17T20:42:46.390" v="558" actId="20577"/>
          <ac:spMkLst>
            <pc:docMk/>
            <pc:sldMk cId="1786816750" sldId="259"/>
            <ac:spMk id="5" creationId="{9B357726-09BC-F885-4868-0AFA2A6CE458}"/>
          </ac:spMkLst>
        </pc:spChg>
      </pc:sldChg>
      <pc:sldChg chg="modSp">
        <pc:chgData name="Riley Tate" userId="S::tater02@pfw.edu::c8a4aa8d-47ee-4f9c-9d8d-662237aec911" providerId="AD" clId="Web-{09BCB950-3B68-3670-E3DE-347CF0BE8F49}" dt="2025-09-17T20:23:18.478" v="372" actId="14100"/>
        <pc:sldMkLst>
          <pc:docMk/>
          <pc:sldMk cId="3985155666" sldId="261"/>
        </pc:sldMkLst>
      </pc:sldChg>
      <pc:sldChg chg="modSp">
        <pc:chgData name="Riley Tate" userId="S::tater02@pfw.edu::c8a4aa8d-47ee-4f9c-9d8d-662237aec911" providerId="AD" clId="Web-{09BCB950-3B68-3670-E3DE-347CF0BE8F49}" dt="2025-09-17T20:06:44.821" v="20" actId="1076"/>
        <pc:sldMkLst>
          <pc:docMk/>
          <pc:sldMk cId="3539659783" sldId="262"/>
        </pc:sldMkLst>
        <pc:spChg chg="mod">
          <ac:chgData name="Riley Tate" userId="S::tater02@pfw.edu::c8a4aa8d-47ee-4f9c-9d8d-662237aec911" providerId="AD" clId="Web-{09BCB950-3B68-3670-E3DE-347CF0BE8F49}" dt="2025-09-17T20:06:40.446" v="19" actId="1076"/>
          <ac:spMkLst>
            <pc:docMk/>
            <pc:sldMk cId="3539659783" sldId="262"/>
            <ac:spMk id="3" creationId="{426FDAA5-4445-0E6D-250F-499EC9C08DFF}"/>
          </ac:spMkLst>
        </pc:spChg>
        <pc:picChg chg="mod">
          <ac:chgData name="Riley Tate" userId="S::tater02@pfw.edu::c8a4aa8d-47ee-4f9c-9d8d-662237aec911" providerId="AD" clId="Web-{09BCB950-3B68-3670-E3DE-347CF0BE8F49}" dt="2025-09-17T20:06:44.821" v="20" actId="1076"/>
          <ac:picMkLst>
            <pc:docMk/>
            <pc:sldMk cId="3539659783" sldId="262"/>
            <ac:picMk id="4" creationId="{E030B153-C1B9-8908-6980-136B49DB9C61}"/>
          </ac:picMkLst>
        </pc:picChg>
      </pc:sldChg>
      <pc:sldChg chg="modSp">
        <pc:chgData name="Riley Tate" userId="S::tater02@pfw.edu::c8a4aa8d-47ee-4f9c-9d8d-662237aec911" providerId="AD" clId="Web-{09BCB950-3B68-3670-E3DE-347CF0BE8F49}" dt="2025-09-17T20:06:11.054" v="16" actId="1076"/>
        <pc:sldMkLst>
          <pc:docMk/>
          <pc:sldMk cId="1425937201" sldId="264"/>
        </pc:sldMkLst>
        <pc:graphicFrameChg chg="mod">
          <ac:chgData name="Riley Tate" userId="S::tater02@pfw.edu::c8a4aa8d-47ee-4f9c-9d8d-662237aec911" providerId="AD" clId="Web-{09BCB950-3B68-3670-E3DE-347CF0BE8F49}" dt="2025-09-17T20:06:11.054" v="16" actId="1076"/>
          <ac:graphicFrameMkLst>
            <pc:docMk/>
            <pc:sldMk cId="1425937201" sldId="264"/>
            <ac:graphicFrameMk id="7" creationId="{AFD7A2BC-5C65-02F5-C329-451394B55571}"/>
          </ac:graphicFrameMkLst>
        </pc:graphicFrameChg>
      </pc:sldChg>
      <pc:sldChg chg="modSp">
        <pc:chgData name="Riley Tate" userId="S::tater02@pfw.edu::c8a4aa8d-47ee-4f9c-9d8d-662237aec911" providerId="AD" clId="Web-{09BCB950-3B68-3670-E3DE-347CF0BE8F49}" dt="2025-09-17T20:07:06.493" v="26" actId="14100"/>
        <pc:sldMkLst>
          <pc:docMk/>
          <pc:sldMk cId="2907824893" sldId="271"/>
        </pc:sldMkLst>
        <pc:spChg chg="mod">
          <ac:chgData name="Riley Tate" userId="S::tater02@pfw.edu::c8a4aa8d-47ee-4f9c-9d8d-662237aec911" providerId="AD" clId="Web-{09BCB950-3B68-3670-E3DE-347CF0BE8F49}" dt="2025-09-17T20:07:06.493" v="26" actId="14100"/>
          <ac:spMkLst>
            <pc:docMk/>
            <pc:sldMk cId="2907824893" sldId="271"/>
            <ac:spMk id="3" creationId="{EBB2AFB2-0259-C57B-834C-3A63415A8AFA}"/>
          </ac:spMkLst>
        </pc:spChg>
        <pc:picChg chg="mod modCrop">
          <ac:chgData name="Riley Tate" userId="S::tater02@pfw.edu::c8a4aa8d-47ee-4f9c-9d8d-662237aec911" providerId="AD" clId="Web-{09BCB950-3B68-3670-E3DE-347CF0BE8F49}" dt="2025-09-17T20:07:00.681" v="24" actId="1076"/>
          <ac:picMkLst>
            <pc:docMk/>
            <pc:sldMk cId="2907824893" sldId="271"/>
            <ac:picMk id="6" creationId="{0C204476-B7B6-1768-3426-606019F67F1B}"/>
          </ac:picMkLst>
        </pc:picChg>
      </pc:sldChg>
      <pc:sldChg chg="modSp ord">
        <pc:chgData name="Riley Tate" userId="S::tater02@pfw.edu::c8a4aa8d-47ee-4f9c-9d8d-662237aec911" providerId="AD" clId="Web-{09BCB950-3B68-3670-E3DE-347CF0BE8F49}" dt="2025-09-17T20:19:40.828" v="275" actId="20577"/>
        <pc:sldMkLst>
          <pc:docMk/>
          <pc:sldMk cId="2474636632" sldId="275"/>
        </pc:sldMkLst>
      </pc:sldChg>
      <pc:sldChg chg="modSp">
        <pc:chgData name="Riley Tate" userId="S::tater02@pfw.edu::c8a4aa8d-47ee-4f9c-9d8d-662237aec911" providerId="AD" clId="Web-{09BCB950-3B68-3670-E3DE-347CF0BE8F49}" dt="2025-09-17T20:40:48.606" v="549" actId="20577"/>
        <pc:sldMkLst>
          <pc:docMk/>
          <pc:sldMk cId="2787966574" sldId="277"/>
        </pc:sldMkLst>
      </pc:sldChg>
      <pc:sldChg chg="modSp">
        <pc:chgData name="Riley Tate" userId="S::tater02@pfw.edu::c8a4aa8d-47ee-4f9c-9d8d-662237aec911" providerId="AD" clId="Web-{09BCB950-3B68-3670-E3DE-347CF0BE8F49}" dt="2025-09-17T20:08:07.136" v="47" actId="20577"/>
        <pc:sldMkLst>
          <pc:docMk/>
          <pc:sldMk cId="695245491" sldId="279"/>
        </pc:sldMkLst>
      </pc:sldChg>
      <pc:sldChg chg="modSp">
        <pc:chgData name="Riley Tate" userId="S::tater02@pfw.edu::c8a4aa8d-47ee-4f9c-9d8d-662237aec911" providerId="AD" clId="Web-{09BCB950-3B68-3670-E3DE-347CF0BE8F49}" dt="2025-09-17T20:35:02.870" v="541" actId="20577"/>
        <pc:sldMkLst>
          <pc:docMk/>
          <pc:sldMk cId="3706666832" sldId="279"/>
        </pc:sldMkLst>
        <pc:spChg chg="mod">
          <ac:chgData name="Riley Tate" userId="S::tater02@pfw.edu::c8a4aa8d-47ee-4f9c-9d8d-662237aec911" providerId="AD" clId="Web-{09BCB950-3B68-3670-E3DE-347CF0BE8F49}" dt="2025-09-17T20:08:23.777" v="57" actId="20577"/>
          <ac:spMkLst>
            <pc:docMk/>
            <pc:sldMk cId="3706666832" sldId="279"/>
            <ac:spMk id="2" creationId="{4449559C-3DF2-E363-93B4-34E19A44163A}"/>
          </ac:spMkLst>
        </pc:spChg>
        <pc:spChg chg="mod">
          <ac:chgData name="Riley Tate" userId="S::tater02@pfw.edu::c8a4aa8d-47ee-4f9c-9d8d-662237aec911" providerId="AD" clId="Web-{09BCB950-3B68-3670-E3DE-347CF0BE8F49}" dt="2025-09-17T20:35:02.870" v="541" actId="20577"/>
          <ac:spMkLst>
            <pc:docMk/>
            <pc:sldMk cId="3706666832" sldId="279"/>
            <ac:spMk id="3" creationId="{E321E6EB-D296-154A-10B0-500396F33622}"/>
          </ac:spMkLst>
        </pc:spChg>
      </pc:sldChg>
    </pc:docChg>
  </pc:docChgLst>
  <pc:docChgLst>
    <pc:chgData name="Riley Tate" userId="S::tater02@pfw.edu::c8a4aa8d-47ee-4f9c-9d8d-662237aec911" providerId="AD" clId="Web-{92C00FC8-41D0-F9CD-3BA7-E386E8016F8D}"/>
    <pc:docChg chg="modSld">
      <pc:chgData name="Riley Tate" userId="S::tater02@pfw.edu::c8a4aa8d-47ee-4f9c-9d8d-662237aec911" providerId="AD" clId="Web-{92C00FC8-41D0-F9CD-3BA7-E386E8016F8D}" dt="2025-09-17T21:03:19.262" v="6" actId="20577"/>
      <pc:docMkLst>
        <pc:docMk/>
      </pc:docMkLst>
    </pc:docChg>
  </pc:docChgLst>
  <pc:docChgLst>
    <pc:chgData name="Steven LaGoy" userId="S::lagosm01@pfw.edu::9f2ac2be-b841-4abd-92b9-83b2ef2fc4de" providerId="AD" clId="Web-{549D4454-D0F1-61D9-979C-2697D8DAFA86}"/>
    <pc:docChg chg="addSld delSld modSld sldOrd">
      <pc:chgData name="Steven LaGoy" userId="S::lagosm01@pfw.edu::9f2ac2be-b841-4abd-92b9-83b2ef2fc4de" providerId="AD" clId="Web-{549D4454-D0F1-61D9-979C-2697D8DAFA86}" dt="2025-09-17T17:19:00.466" v="160" actId="20577"/>
      <pc:docMkLst>
        <pc:docMk/>
      </pc:docMkLst>
      <pc:sldChg chg="modSp">
        <pc:chgData name="Steven LaGoy" userId="S::lagosm01@pfw.edu::9f2ac2be-b841-4abd-92b9-83b2ef2fc4de" providerId="AD" clId="Web-{549D4454-D0F1-61D9-979C-2697D8DAFA86}" dt="2025-09-17T17:10:34.140" v="4" actId="14100"/>
        <pc:sldMkLst>
          <pc:docMk/>
          <pc:sldMk cId="109857222" sldId="256"/>
        </pc:sldMkLst>
        <pc:spChg chg="mod">
          <ac:chgData name="Steven LaGoy" userId="S::lagosm01@pfw.edu::9f2ac2be-b841-4abd-92b9-83b2ef2fc4de" providerId="AD" clId="Web-{549D4454-D0F1-61D9-979C-2697D8DAFA86}" dt="2025-09-17T17:10:34.140" v="4" actId="14100"/>
          <ac:spMkLst>
            <pc:docMk/>
            <pc:sldMk cId="109857222" sldId="256"/>
            <ac:spMk id="2" creationId="{00000000-0000-0000-0000-000000000000}"/>
          </ac:spMkLst>
        </pc:spChg>
      </pc:sldChg>
      <pc:sldChg chg="del mod modShow">
        <pc:chgData name="Steven LaGoy" userId="S::lagosm01@pfw.edu::9f2ac2be-b841-4abd-92b9-83b2ef2fc4de" providerId="AD" clId="Web-{549D4454-D0F1-61D9-979C-2697D8DAFA86}" dt="2025-09-17T17:10:40.484" v="6"/>
        <pc:sldMkLst>
          <pc:docMk/>
          <pc:sldMk cId="411723738" sldId="257"/>
        </pc:sldMkLst>
      </pc:sldChg>
      <pc:sldChg chg="modSp">
        <pc:chgData name="Steven LaGoy" userId="S::lagosm01@pfw.edu::9f2ac2be-b841-4abd-92b9-83b2ef2fc4de" providerId="AD" clId="Web-{549D4454-D0F1-61D9-979C-2697D8DAFA86}" dt="2025-09-17T17:12:51.515" v="77" actId="20577"/>
        <pc:sldMkLst>
          <pc:docMk/>
          <pc:sldMk cId="3539659783" sldId="262"/>
        </pc:sldMkLst>
        <pc:spChg chg="mod">
          <ac:chgData name="Steven LaGoy" userId="S::lagosm01@pfw.edu::9f2ac2be-b841-4abd-92b9-83b2ef2fc4de" providerId="AD" clId="Web-{549D4454-D0F1-61D9-979C-2697D8DAFA86}" dt="2025-09-17T17:12:51.515" v="77" actId="20577"/>
          <ac:spMkLst>
            <pc:docMk/>
            <pc:sldMk cId="3539659783" sldId="262"/>
            <ac:spMk id="3" creationId="{426FDAA5-4445-0E6D-250F-499EC9C08DFF}"/>
          </ac:spMkLst>
        </pc:spChg>
      </pc:sldChg>
      <pc:sldChg chg="modSp">
        <pc:chgData name="Steven LaGoy" userId="S::lagosm01@pfw.edu::9f2ac2be-b841-4abd-92b9-83b2ef2fc4de" providerId="AD" clId="Web-{549D4454-D0F1-61D9-979C-2697D8DAFA86}" dt="2025-09-17T17:13:40.374" v="104" actId="20577"/>
        <pc:sldMkLst>
          <pc:docMk/>
          <pc:sldMk cId="2872414652" sldId="269"/>
        </pc:sldMkLst>
        <pc:spChg chg="mod">
          <ac:chgData name="Steven LaGoy" userId="S::lagosm01@pfw.edu::9f2ac2be-b841-4abd-92b9-83b2ef2fc4de" providerId="AD" clId="Web-{549D4454-D0F1-61D9-979C-2697D8DAFA86}" dt="2025-09-17T17:13:40.374" v="104" actId="20577"/>
          <ac:spMkLst>
            <pc:docMk/>
            <pc:sldMk cId="2872414652" sldId="269"/>
            <ac:spMk id="2" creationId="{8DE52BD3-567D-E3F9-70B6-49A064B91DEC}"/>
          </ac:spMkLst>
        </pc:spChg>
        <pc:spChg chg="mod">
          <ac:chgData name="Steven LaGoy" userId="S::lagosm01@pfw.edu::9f2ac2be-b841-4abd-92b9-83b2ef2fc4de" providerId="AD" clId="Web-{549D4454-D0F1-61D9-979C-2697D8DAFA86}" dt="2025-09-17T17:13:19.749" v="92" actId="20577"/>
          <ac:spMkLst>
            <pc:docMk/>
            <pc:sldMk cId="2872414652" sldId="269"/>
            <ac:spMk id="3" creationId="{2A663F2E-3174-E09F-2699-20BB57030F69}"/>
          </ac:spMkLst>
        </pc:spChg>
      </pc:sldChg>
      <pc:sldChg chg="del">
        <pc:chgData name="Steven LaGoy" userId="S::lagosm01@pfw.edu::9f2ac2be-b841-4abd-92b9-83b2ef2fc4de" providerId="AD" clId="Web-{549D4454-D0F1-61D9-979C-2697D8DAFA86}" dt="2025-09-17T17:18:56.309" v="152"/>
        <pc:sldMkLst>
          <pc:docMk/>
          <pc:sldMk cId="793019147" sldId="272"/>
        </pc:sldMkLst>
      </pc:sldChg>
      <pc:sldChg chg="del">
        <pc:chgData name="Steven LaGoy" userId="S::lagosm01@pfw.edu::9f2ac2be-b841-4abd-92b9-83b2ef2fc4de" providerId="AD" clId="Web-{549D4454-D0F1-61D9-979C-2697D8DAFA86}" dt="2025-09-17T17:12:02.952" v="38"/>
        <pc:sldMkLst>
          <pc:docMk/>
          <pc:sldMk cId="97743013" sldId="273"/>
        </pc:sldMkLst>
      </pc:sldChg>
      <pc:sldChg chg="modSp add ord replId">
        <pc:chgData name="Steven LaGoy" userId="S::lagosm01@pfw.edu::9f2ac2be-b841-4abd-92b9-83b2ef2fc4de" providerId="AD" clId="Web-{549D4454-D0F1-61D9-979C-2697D8DAFA86}" dt="2025-09-17T17:12:23.296" v="53" actId="20577"/>
        <pc:sldMkLst>
          <pc:docMk/>
          <pc:sldMk cId="2020782642" sldId="274"/>
        </pc:sldMkLst>
      </pc:sldChg>
      <pc:sldChg chg="modSp new">
        <pc:chgData name="Steven LaGoy" userId="S::lagosm01@pfw.edu::9f2ac2be-b841-4abd-92b9-83b2ef2fc4de" providerId="AD" clId="Web-{549D4454-D0F1-61D9-979C-2697D8DAFA86}" dt="2025-09-17T17:15:19.327" v="111" actId="20577"/>
        <pc:sldMkLst>
          <pc:docMk/>
          <pc:sldMk cId="2474636632" sldId="275"/>
        </pc:sldMkLst>
        <pc:spChg chg="mod">
          <ac:chgData name="Steven LaGoy" userId="S::lagosm01@pfw.edu::9f2ac2be-b841-4abd-92b9-83b2ef2fc4de" providerId="AD" clId="Web-{549D4454-D0F1-61D9-979C-2697D8DAFA86}" dt="2025-09-17T17:15:19.327" v="111" actId="20577"/>
          <ac:spMkLst>
            <pc:docMk/>
            <pc:sldMk cId="2474636632" sldId="275"/>
            <ac:spMk id="2" creationId="{00616A82-BFD8-7F1A-3D94-FB27EFDA0ADD}"/>
          </ac:spMkLst>
        </pc:spChg>
      </pc:sldChg>
      <pc:sldChg chg="new del">
        <pc:chgData name="Steven LaGoy" userId="S::lagosm01@pfw.edu::9f2ac2be-b841-4abd-92b9-83b2ef2fc4de" providerId="AD" clId="Web-{549D4454-D0F1-61D9-979C-2697D8DAFA86}" dt="2025-09-17T17:17:17.654" v="113"/>
        <pc:sldMkLst>
          <pc:docMk/>
          <pc:sldMk cId="2714563767" sldId="276"/>
        </pc:sldMkLst>
      </pc:sldChg>
      <pc:sldChg chg="modSp new">
        <pc:chgData name="Steven LaGoy" userId="S::lagosm01@pfw.edu::9f2ac2be-b841-4abd-92b9-83b2ef2fc4de" providerId="AD" clId="Web-{549D4454-D0F1-61D9-979C-2697D8DAFA86}" dt="2025-09-17T17:19:00.466" v="160" actId="20577"/>
        <pc:sldMkLst>
          <pc:docMk/>
          <pc:sldMk cId="270588369" sldId="278"/>
        </pc:sldMkLst>
        <pc:spChg chg="mod">
          <ac:chgData name="Steven LaGoy" userId="S::lagosm01@pfw.edu::9f2ac2be-b841-4abd-92b9-83b2ef2fc4de" providerId="AD" clId="Web-{549D4454-D0F1-61D9-979C-2697D8DAFA86}" dt="2025-09-17T17:18:22.872" v="144" actId="20577"/>
          <ac:spMkLst>
            <pc:docMk/>
            <pc:sldMk cId="270588369" sldId="278"/>
            <ac:spMk id="2" creationId="{F8C590FD-FC43-7886-D720-273D76030A4D}"/>
          </ac:spMkLst>
        </pc:spChg>
        <pc:spChg chg="mod">
          <ac:chgData name="Steven LaGoy" userId="S::lagosm01@pfw.edu::9f2ac2be-b841-4abd-92b9-83b2ef2fc4de" providerId="AD" clId="Web-{549D4454-D0F1-61D9-979C-2697D8DAFA86}" dt="2025-09-17T17:19:00.466" v="160" actId="20577"/>
          <ac:spMkLst>
            <pc:docMk/>
            <pc:sldMk cId="270588369" sldId="278"/>
            <ac:spMk id="3" creationId="{E7457871-E688-A298-948F-61BFB12D520F}"/>
          </ac:spMkLst>
        </pc:spChg>
      </pc:sldChg>
      <pc:sldChg chg="new del ord">
        <pc:chgData name="Steven LaGoy" userId="S::lagosm01@pfw.edu::9f2ac2be-b841-4abd-92b9-83b2ef2fc4de" providerId="AD" clId="Web-{549D4454-D0F1-61D9-979C-2697D8DAFA86}" dt="2025-09-17T17:17:34.622" v="116"/>
        <pc:sldMkLst>
          <pc:docMk/>
          <pc:sldMk cId="1562003339" sldId="278"/>
        </pc:sldMkLst>
      </pc:sldChg>
    </pc:docChg>
  </pc:docChgLst>
  <pc:docChgLst>
    <pc:chgData clId="Web-{4FA3862C-06BC-EA4E-4831-C3EC447FCD41}"/>
    <pc:docChg chg="modSld">
      <pc:chgData name="" userId="" providerId="" clId="Web-{4FA3862C-06BC-EA4E-4831-C3EC447FCD41}" dt="2025-09-17T20:13:49.328" v="0" actId="1076"/>
      <pc:docMkLst>
        <pc:docMk/>
      </pc:docMkLst>
      <pc:sldChg chg="modSp">
        <pc:chgData name="" userId="" providerId="" clId="Web-{4FA3862C-06BC-EA4E-4831-C3EC447FCD41}" dt="2025-09-17T20:13:49.328" v="0" actId="1076"/>
        <pc:sldMkLst>
          <pc:docMk/>
          <pc:sldMk cId="109857222" sldId="256"/>
        </pc:sldMkLst>
      </pc:sldChg>
    </pc:docChg>
  </pc:docChgLst>
  <pc:docChgLst>
    <pc:chgData name="Steven LaGoy" userId="S::lagosm01@pfw.edu::9f2ac2be-b841-4abd-92b9-83b2ef2fc4de" providerId="AD" clId="Web-{3918F59E-051F-46B9-65C0-1CF9C1E5222E}"/>
    <pc:docChg chg="delSld modSld">
      <pc:chgData name="Steven LaGoy" userId="S::lagosm01@pfw.edu::9f2ac2be-b841-4abd-92b9-83b2ef2fc4de" providerId="AD" clId="Web-{3918F59E-051F-46B9-65C0-1CF9C1E5222E}" dt="2025-09-17T21:27:34.435" v="626" actId="20577"/>
      <pc:docMkLst>
        <pc:docMk/>
      </pc:docMkLst>
      <pc:sldChg chg="del">
        <pc:chgData name="Steven LaGoy" userId="S::lagosm01@pfw.edu::9f2ac2be-b841-4abd-92b9-83b2ef2fc4de" providerId="AD" clId="Web-{3918F59E-051F-46B9-65C0-1CF9C1E5222E}" dt="2025-09-17T21:13:05.356" v="484"/>
        <pc:sldMkLst>
          <pc:docMk/>
          <pc:sldMk cId="2787966574" sldId="277"/>
        </pc:sldMkLst>
      </pc:sldChg>
      <pc:sldChg chg="modSp">
        <pc:chgData name="Steven LaGoy" userId="S::lagosm01@pfw.edu::9f2ac2be-b841-4abd-92b9-83b2ef2fc4de" providerId="AD" clId="Web-{3918F59E-051F-46B9-65C0-1CF9C1E5222E}" dt="2025-09-17T21:19:41.779" v="595" actId="20577"/>
        <pc:sldMkLst>
          <pc:docMk/>
          <pc:sldMk cId="270588369" sldId="278"/>
        </pc:sldMkLst>
        <pc:spChg chg="mod">
          <ac:chgData name="Steven LaGoy" userId="S::lagosm01@pfw.edu::9f2ac2be-b841-4abd-92b9-83b2ef2fc4de" providerId="AD" clId="Web-{3918F59E-051F-46B9-65C0-1CF9C1E5222E}" dt="2025-09-17T21:18:55.669" v="535" actId="20577"/>
          <ac:spMkLst>
            <pc:docMk/>
            <pc:sldMk cId="270588369" sldId="278"/>
            <ac:spMk id="2" creationId="{F8C590FD-FC43-7886-D720-273D76030A4D}"/>
          </ac:spMkLst>
        </pc:spChg>
        <pc:spChg chg="mod">
          <ac:chgData name="Steven LaGoy" userId="S::lagosm01@pfw.edu::9f2ac2be-b841-4abd-92b9-83b2ef2fc4de" providerId="AD" clId="Web-{3918F59E-051F-46B9-65C0-1CF9C1E5222E}" dt="2025-09-17T21:19:41.779" v="595" actId="20577"/>
          <ac:spMkLst>
            <pc:docMk/>
            <pc:sldMk cId="270588369" sldId="278"/>
            <ac:spMk id="3" creationId="{E7457871-E688-A298-948F-61BFB12D520F}"/>
          </ac:spMkLst>
        </pc:spChg>
      </pc:sldChg>
    </pc:docChg>
  </pc:docChgLst>
  <pc:docChgLst>
    <pc:chgData clId="Web-{DC85AAA8-8C99-C453-7D3F-EB8EF55560C4}"/>
    <pc:docChg chg="modSld">
      <pc:chgData name="" userId="" providerId="" clId="Web-{DC85AAA8-8C99-C453-7D3F-EB8EF55560C4}" dt="2025-09-17T20:48:51.710" v="0" actId="20577"/>
      <pc:docMkLst>
        <pc:docMk/>
      </pc:docMkLst>
      <pc:sldChg chg="modSp">
        <pc:chgData name="" userId="" providerId="" clId="Web-{DC85AAA8-8C99-C453-7D3F-EB8EF55560C4}" dt="2025-09-17T20:48:51.710" v="0" actId="20577"/>
        <pc:sldMkLst>
          <pc:docMk/>
          <pc:sldMk cId="832531632" sldId="281"/>
        </pc:sldMkLst>
        <pc:spChg chg="mod">
          <ac:chgData name="" userId="" providerId="" clId="Web-{DC85AAA8-8C99-C453-7D3F-EB8EF55560C4}" dt="2025-09-17T20:48:51.710" v="0" actId="20577"/>
          <ac:spMkLst>
            <pc:docMk/>
            <pc:sldMk cId="832531632" sldId="281"/>
            <ac:spMk id="3" creationId="{FB4D6662-5648-F6B2-5ADA-5133A2371A39}"/>
          </ac:spMkLst>
        </pc:spChg>
      </pc:sldChg>
    </pc:docChg>
  </pc:docChgLst>
  <pc:docChgLst>
    <pc:chgData name="Steven LaGoy" userId="S::lagosm01@pfw.edu::9f2ac2be-b841-4abd-92b9-83b2ef2fc4de" providerId="AD" clId="Web-{4FA3862C-06BC-EA4E-4831-C3EC447FCD41}"/>
    <pc:docChg chg="modSld sldOrd">
      <pc:chgData name="Steven LaGoy" userId="S::lagosm01@pfw.edu::9f2ac2be-b841-4abd-92b9-83b2ef2fc4de" providerId="AD" clId="Web-{4FA3862C-06BC-EA4E-4831-C3EC447FCD41}" dt="2025-09-17T21:05:37.072" v="740"/>
      <pc:docMkLst>
        <pc:docMk/>
      </pc:docMkLst>
      <pc:sldChg chg="addSp modSp">
        <pc:chgData name="Steven LaGoy" userId="S::lagosm01@pfw.edu::9f2ac2be-b841-4abd-92b9-83b2ef2fc4de" providerId="AD" clId="Web-{4FA3862C-06BC-EA4E-4831-C3EC447FCD41}" dt="2025-09-17T20:41:50.286" v="445" actId="1076"/>
        <pc:sldMkLst>
          <pc:docMk/>
          <pc:sldMk cId="3985155666" sldId="261"/>
        </pc:sldMkLst>
        <pc:spChg chg="mod">
          <ac:chgData name="Steven LaGoy" userId="S::lagosm01@pfw.edu::9f2ac2be-b841-4abd-92b9-83b2ef2fc4de" providerId="AD" clId="Web-{4FA3862C-06BC-EA4E-4831-C3EC447FCD41}" dt="2025-09-17T20:41:50.286" v="445" actId="1076"/>
          <ac:spMkLst>
            <pc:docMk/>
            <pc:sldMk cId="3985155666" sldId="261"/>
            <ac:spMk id="22" creationId="{FE81B885-56C2-1E80-3180-C636427782BD}"/>
          </ac:spMkLst>
        </pc:spChg>
        <pc:spChg chg="add mod ord">
          <ac:chgData name="Steven LaGoy" userId="S::lagosm01@pfw.edu::9f2ac2be-b841-4abd-92b9-83b2ef2fc4de" providerId="AD" clId="Web-{4FA3862C-06BC-EA4E-4831-C3EC447FCD41}" dt="2025-09-17T20:41:39.849" v="444"/>
          <ac:spMkLst>
            <pc:docMk/>
            <pc:sldMk cId="3985155666" sldId="261"/>
            <ac:spMk id="23" creationId="{818B9310-A2EE-1BEE-610D-F8F5530C12CA}"/>
          </ac:spMkLst>
        </pc:spChg>
        <pc:picChg chg="mod">
          <ac:chgData name="Steven LaGoy" userId="S::lagosm01@pfw.edu::9f2ac2be-b841-4abd-92b9-83b2ef2fc4de" providerId="AD" clId="Web-{4FA3862C-06BC-EA4E-4831-C3EC447FCD41}" dt="2025-09-17T20:40:54.739" v="437" actId="1076"/>
          <ac:picMkLst>
            <pc:docMk/>
            <pc:sldMk cId="3985155666" sldId="261"/>
            <ac:picMk id="2" creationId="{BF76C430-A4FE-D02D-B1B2-B011564E3B13}"/>
          </ac:picMkLst>
        </pc:picChg>
      </pc:sldChg>
      <pc:sldChg chg="modSp">
        <pc:chgData name="Steven LaGoy" userId="S::lagosm01@pfw.edu::9f2ac2be-b841-4abd-92b9-83b2ef2fc4de" providerId="AD" clId="Web-{4FA3862C-06BC-EA4E-4831-C3EC447FCD41}" dt="2025-09-17T20:43:28.146" v="448" actId="14100"/>
        <pc:sldMkLst>
          <pc:docMk/>
          <pc:sldMk cId="3724698009" sldId="267"/>
        </pc:sldMkLst>
        <pc:spChg chg="mod">
          <ac:chgData name="Steven LaGoy" userId="S::lagosm01@pfw.edu::9f2ac2be-b841-4abd-92b9-83b2ef2fc4de" providerId="AD" clId="Web-{4FA3862C-06BC-EA4E-4831-C3EC447FCD41}" dt="2025-09-17T20:43:28.146" v="448" actId="14100"/>
          <ac:spMkLst>
            <pc:docMk/>
            <pc:sldMk cId="3724698009" sldId="267"/>
            <ac:spMk id="2" creationId="{28EC17F7-A59B-CDE3-469E-593413956E67}"/>
          </ac:spMkLst>
        </pc:spChg>
      </pc:sldChg>
      <pc:sldChg chg="modSp">
        <pc:chgData name="Steven LaGoy" userId="S::lagosm01@pfw.edu::9f2ac2be-b841-4abd-92b9-83b2ef2fc4de" providerId="AD" clId="Web-{4FA3862C-06BC-EA4E-4831-C3EC447FCD41}" dt="2025-09-17T20:15:45.843" v="39" actId="20577"/>
        <pc:sldMkLst>
          <pc:docMk/>
          <pc:sldMk cId="2872414652" sldId="269"/>
        </pc:sldMkLst>
        <pc:spChg chg="mod">
          <ac:chgData name="Steven LaGoy" userId="S::lagosm01@pfw.edu::9f2ac2be-b841-4abd-92b9-83b2ef2fc4de" providerId="AD" clId="Web-{4FA3862C-06BC-EA4E-4831-C3EC447FCD41}" dt="2025-09-17T20:15:45.843" v="39" actId="20577"/>
          <ac:spMkLst>
            <pc:docMk/>
            <pc:sldMk cId="2872414652" sldId="269"/>
            <ac:spMk id="2" creationId="{8DE52BD3-567D-E3F9-70B6-49A064B91DEC}"/>
          </ac:spMkLst>
        </pc:spChg>
      </pc:sldChg>
      <pc:sldChg chg="modSp">
        <pc:chgData name="Steven LaGoy" userId="S::lagosm01@pfw.edu::9f2ac2be-b841-4abd-92b9-83b2ef2fc4de" providerId="AD" clId="Web-{4FA3862C-06BC-EA4E-4831-C3EC447FCD41}" dt="2025-09-17T20:47:21.896" v="483" actId="20577"/>
        <pc:sldMkLst>
          <pc:docMk/>
          <pc:sldMk cId="2474636632" sldId="275"/>
        </pc:sldMkLst>
        <pc:graphicFrameChg chg="modGraphic">
          <ac:chgData name="Steven LaGoy" userId="S::lagosm01@pfw.edu::9f2ac2be-b841-4abd-92b9-83b2ef2fc4de" providerId="AD" clId="Web-{4FA3862C-06BC-EA4E-4831-C3EC447FCD41}" dt="2025-09-17T20:47:21.896" v="483" actId="20577"/>
          <ac:graphicFrameMkLst>
            <pc:docMk/>
            <pc:sldMk cId="2474636632" sldId="275"/>
            <ac:graphicFrameMk id="14" creationId="{0E70FFEF-C336-5973-4897-1EB1192CCB24}"/>
          </ac:graphicFrameMkLst>
        </pc:graphicFrameChg>
      </pc:sldChg>
      <pc:sldChg chg="modSp ord">
        <pc:chgData name="Steven LaGoy" userId="S::lagosm01@pfw.edu::9f2ac2be-b841-4abd-92b9-83b2ef2fc4de" providerId="AD" clId="Web-{4FA3862C-06BC-EA4E-4831-C3EC447FCD41}" dt="2025-09-17T20:48:48.194" v="496" actId="20577"/>
        <pc:sldMkLst>
          <pc:docMk/>
          <pc:sldMk cId="832531632" sldId="281"/>
        </pc:sldMkLst>
        <pc:spChg chg="mod">
          <ac:chgData name="Steven LaGoy" userId="S::lagosm01@pfw.edu::9f2ac2be-b841-4abd-92b9-83b2ef2fc4de" providerId="AD" clId="Web-{4FA3862C-06BC-EA4E-4831-C3EC447FCD41}" dt="2025-09-17T20:15:31.031" v="29" actId="20577"/>
          <ac:spMkLst>
            <pc:docMk/>
            <pc:sldMk cId="832531632" sldId="281"/>
            <ac:spMk id="2" creationId="{3B9C6B91-7D31-2C40-55EA-9833789FE407}"/>
          </ac:spMkLst>
        </pc:spChg>
        <pc:spChg chg="mod">
          <ac:chgData name="Steven LaGoy" userId="S::lagosm01@pfw.edu::9f2ac2be-b841-4abd-92b9-83b2ef2fc4de" providerId="AD" clId="Web-{4FA3862C-06BC-EA4E-4831-C3EC447FCD41}" dt="2025-09-17T20:48:48.194" v="496" actId="20577"/>
          <ac:spMkLst>
            <pc:docMk/>
            <pc:sldMk cId="832531632" sldId="281"/>
            <ac:spMk id="3" creationId="{FB4D6662-5648-F6B2-5ADA-5133A2371A39}"/>
          </ac:spMkLst>
        </pc:spChg>
      </pc:sldChg>
      <pc:sldChg chg="addSp delSp modSp">
        <pc:chgData name="Steven LaGoy" userId="S::lagosm01@pfw.edu::9f2ac2be-b841-4abd-92b9-83b2ef2fc4de" providerId="AD" clId="Web-{4FA3862C-06BC-EA4E-4831-C3EC447FCD41}" dt="2025-09-17T21:05:37.072" v="740"/>
        <pc:sldMkLst>
          <pc:docMk/>
          <pc:sldMk cId="3116759518" sldId="282"/>
        </pc:sldMkLst>
      </pc:sldChg>
    </pc:docChg>
  </pc:docChgLst>
  <pc:docChgLst>
    <pc:chgData name="Steven LaGoy" userId="S::lagosm01@pfw.edu::9f2ac2be-b841-4abd-92b9-83b2ef2fc4de" providerId="AD" clId="Web-{D33566A4-94C9-95E3-DB01-ADD4FF2F0F40}"/>
    <pc:docChg chg="modSld sldOrd">
      <pc:chgData name="Steven LaGoy" userId="S::lagosm01@pfw.edu::9f2ac2be-b841-4abd-92b9-83b2ef2fc4de" providerId="AD" clId="Web-{D33566A4-94C9-95E3-DB01-ADD4FF2F0F40}" dt="2025-09-19T16:14:38.736" v="2305" actId="20577"/>
      <pc:docMkLst>
        <pc:docMk/>
      </pc:docMkLst>
      <pc:sldChg chg="addSp modSp">
        <pc:chgData name="Steven LaGoy" userId="S::lagosm01@pfw.edu::9f2ac2be-b841-4abd-92b9-83b2ef2fc4de" providerId="AD" clId="Web-{D33566A4-94C9-95E3-DB01-ADD4FF2F0F40}" dt="2025-09-18T20:34:33.491" v="937" actId="20577"/>
        <pc:sldMkLst>
          <pc:docMk/>
          <pc:sldMk cId="1786816750" sldId="259"/>
        </pc:sldMkLst>
        <pc:spChg chg="mod">
          <ac:chgData name="Steven LaGoy" userId="S::lagosm01@pfw.edu::9f2ac2be-b841-4abd-92b9-83b2ef2fc4de" providerId="AD" clId="Web-{D33566A4-94C9-95E3-DB01-ADD4FF2F0F40}" dt="2025-09-18T20:06:50.259" v="20" actId="20577"/>
          <ac:spMkLst>
            <pc:docMk/>
            <pc:sldMk cId="1786816750" sldId="259"/>
            <ac:spMk id="2" creationId="{EB050E29-B039-AAF1-5DE4-CF067EA69D7C}"/>
          </ac:spMkLst>
        </pc:spChg>
        <pc:spChg chg="mod">
          <ac:chgData name="Steven LaGoy" userId="S::lagosm01@pfw.edu::9f2ac2be-b841-4abd-92b9-83b2ef2fc4de" providerId="AD" clId="Web-{D33566A4-94C9-95E3-DB01-ADD4FF2F0F40}" dt="2025-09-18T20:34:29.960" v="934" actId="20577"/>
          <ac:spMkLst>
            <pc:docMk/>
            <pc:sldMk cId="1786816750" sldId="259"/>
            <ac:spMk id="5" creationId="{9B357726-09BC-F885-4868-0AFA2A6CE458}"/>
          </ac:spMkLst>
        </pc:spChg>
        <pc:spChg chg="mod">
          <ac:chgData name="Steven LaGoy" userId="S::lagosm01@pfw.edu::9f2ac2be-b841-4abd-92b9-83b2ef2fc4de" providerId="AD" clId="Web-{D33566A4-94C9-95E3-DB01-ADD4FF2F0F40}" dt="2025-09-18T20:31:37.460" v="925" actId="20577"/>
          <ac:spMkLst>
            <pc:docMk/>
            <pc:sldMk cId="1786816750" sldId="259"/>
            <ac:spMk id="7" creationId="{F290739D-8BBF-F428-F515-42EAA889F17E}"/>
          </ac:spMkLst>
        </pc:spChg>
        <pc:spChg chg="mod">
          <ac:chgData name="Steven LaGoy" userId="S::lagosm01@pfw.edu::9f2ac2be-b841-4abd-92b9-83b2ef2fc4de" providerId="AD" clId="Web-{D33566A4-94C9-95E3-DB01-ADD4FF2F0F40}" dt="2025-09-18T20:34:33.491" v="937" actId="20577"/>
          <ac:spMkLst>
            <pc:docMk/>
            <pc:sldMk cId="1786816750" sldId="259"/>
            <ac:spMk id="14" creationId="{90FB65E6-B4F4-93BE-F4B7-D9DE5E5625D0}"/>
          </ac:spMkLst>
        </pc:spChg>
        <pc:picChg chg="add">
          <ac:chgData name="Steven LaGoy" userId="S::lagosm01@pfw.edu::9f2ac2be-b841-4abd-92b9-83b2ef2fc4de" providerId="AD" clId="Web-{D33566A4-94C9-95E3-DB01-ADD4FF2F0F40}" dt="2025-09-18T20:12:25.899" v="225"/>
          <ac:picMkLst>
            <pc:docMk/>
            <pc:sldMk cId="1786816750" sldId="259"/>
            <ac:picMk id="4" creationId="{7F1B920A-5437-DE9B-D102-E3867D34903D}"/>
          </ac:picMkLst>
        </pc:picChg>
        <pc:picChg chg="add">
          <ac:chgData name="Steven LaGoy" userId="S::lagosm01@pfw.edu::9f2ac2be-b841-4abd-92b9-83b2ef2fc4de" providerId="AD" clId="Web-{D33566A4-94C9-95E3-DB01-ADD4FF2F0F40}" dt="2025-09-18T20:12:25.915" v="226"/>
          <ac:picMkLst>
            <pc:docMk/>
            <pc:sldMk cId="1786816750" sldId="259"/>
            <ac:picMk id="10" creationId="{718B0DA9-AD90-4C6C-5985-40964D40A4C9}"/>
          </ac:picMkLst>
        </pc:picChg>
      </pc:sldChg>
      <pc:sldChg chg="addSp delSp modSp ord">
        <pc:chgData name="Steven LaGoy" userId="S::lagosm01@pfw.edu::9f2ac2be-b841-4abd-92b9-83b2ef2fc4de" providerId="AD" clId="Web-{D33566A4-94C9-95E3-DB01-ADD4FF2F0F40}" dt="2025-09-18T21:00:38.723" v="1041"/>
        <pc:sldMkLst>
          <pc:docMk/>
          <pc:sldMk cId="1548404107" sldId="260"/>
        </pc:sldMkLst>
        <pc:spChg chg="mod">
          <ac:chgData name="Steven LaGoy" userId="S::lagosm01@pfw.edu::9f2ac2be-b841-4abd-92b9-83b2ef2fc4de" providerId="AD" clId="Web-{D33566A4-94C9-95E3-DB01-ADD4FF2F0F40}" dt="2025-09-18T20:06:45.071" v="17" actId="20577"/>
          <ac:spMkLst>
            <pc:docMk/>
            <pc:sldMk cId="1548404107" sldId="260"/>
            <ac:spMk id="11" creationId="{F8BBD6E3-D050-A76A-EA9C-D19E2D2045E7}"/>
          </ac:spMkLst>
        </pc:spChg>
        <pc:picChg chg="mod">
          <ac:chgData name="Steven LaGoy" userId="S::lagosm01@pfw.edu::9f2ac2be-b841-4abd-92b9-83b2ef2fc4de" providerId="AD" clId="Web-{D33566A4-94C9-95E3-DB01-ADD4FF2F0F40}" dt="2025-09-18T20:08:17.446" v="40"/>
          <ac:picMkLst>
            <pc:docMk/>
            <pc:sldMk cId="1548404107" sldId="260"/>
            <ac:picMk id="4" creationId="{31902B12-1C6B-D6F2-C0D7-50E5222E7B4A}"/>
          </ac:picMkLst>
        </pc:picChg>
        <pc:picChg chg="mod">
          <ac:chgData name="Steven LaGoy" userId="S::lagosm01@pfw.edu::9f2ac2be-b841-4abd-92b9-83b2ef2fc4de" providerId="AD" clId="Web-{D33566A4-94C9-95E3-DB01-ADD4FF2F0F40}" dt="2025-09-18T20:08:23.602" v="41" actId="1076"/>
          <ac:picMkLst>
            <pc:docMk/>
            <pc:sldMk cId="1548404107" sldId="260"/>
            <ac:picMk id="6" creationId="{17605907-6D40-1A37-DA91-EA3E43676A09}"/>
          </ac:picMkLst>
        </pc:picChg>
        <pc:picChg chg="add del">
          <ac:chgData name="Steven LaGoy" userId="S::lagosm01@pfw.edu::9f2ac2be-b841-4abd-92b9-83b2ef2fc4de" providerId="AD" clId="Web-{D33566A4-94C9-95E3-DB01-ADD4FF2F0F40}" dt="2025-09-18T20:12:23.961" v="224"/>
          <ac:picMkLst>
            <pc:docMk/>
            <pc:sldMk cId="1548404107" sldId="260"/>
            <ac:picMk id="12" creationId="{B005D97C-2832-544C-B97D-4D826C701EBD}"/>
          </ac:picMkLst>
        </pc:picChg>
        <pc:picChg chg="add del">
          <ac:chgData name="Steven LaGoy" userId="S::lagosm01@pfw.edu::9f2ac2be-b841-4abd-92b9-83b2ef2fc4de" providerId="AD" clId="Web-{D33566A4-94C9-95E3-DB01-ADD4FF2F0F40}" dt="2025-09-18T20:12:23.961" v="223"/>
          <ac:picMkLst>
            <pc:docMk/>
            <pc:sldMk cId="1548404107" sldId="260"/>
            <ac:picMk id="16" creationId="{1D978ECD-CF7F-7BB5-E131-81EBEEFE5BBE}"/>
          </ac:picMkLst>
        </pc:picChg>
      </pc:sldChg>
      <pc:sldChg chg="addSp modSp ord modNotes">
        <pc:chgData name="Steven LaGoy" userId="S::lagosm01@pfw.edu::9f2ac2be-b841-4abd-92b9-83b2ef2fc4de" providerId="AD" clId="Web-{D33566A4-94C9-95E3-DB01-ADD4FF2F0F40}" dt="2025-09-18T20:59:18.613" v="1037"/>
        <pc:sldMkLst>
          <pc:docMk/>
          <pc:sldMk cId="3985155666" sldId="261"/>
        </pc:sldMkLst>
        <pc:spChg chg="mod">
          <ac:chgData name="Steven LaGoy" userId="S::lagosm01@pfw.edu::9f2ac2be-b841-4abd-92b9-83b2ef2fc4de" providerId="AD" clId="Web-{D33566A4-94C9-95E3-DB01-ADD4FF2F0F40}" dt="2025-09-18T20:06:06.134" v="7" actId="20577"/>
          <ac:spMkLst>
            <pc:docMk/>
            <pc:sldMk cId="3985155666" sldId="261"/>
            <ac:spMk id="10" creationId="{A89A914E-921A-D7C3-9799-43CC4C3D8F47}"/>
          </ac:spMkLst>
        </pc:spChg>
        <pc:spChg chg="mod">
          <ac:chgData name="Steven LaGoy" userId="S::lagosm01@pfw.edu::9f2ac2be-b841-4abd-92b9-83b2ef2fc4de" providerId="AD" clId="Web-{D33566A4-94C9-95E3-DB01-ADD4FF2F0F40}" dt="2025-09-18T20:07:42.477" v="33" actId="20577"/>
          <ac:spMkLst>
            <pc:docMk/>
            <pc:sldMk cId="3985155666" sldId="261"/>
            <ac:spMk id="22" creationId="{FE81B885-56C2-1E80-3180-C636427782BD}"/>
          </ac:spMkLst>
        </pc:spChg>
        <pc:picChg chg="add mod">
          <ac:chgData name="Steven LaGoy" userId="S::lagosm01@pfw.edu::9f2ac2be-b841-4abd-92b9-83b2ef2fc4de" providerId="AD" clId="Web-{D33566A4-94C9-95E3-DB01-ADD4FF2F0F40}" dt="2025-09-18T20:16:14.336" v="273"/>
          <ac:picMkLst>
            <pc:docMk/>
            <pc:sldMk cId="3985155666" sldId="261"/>
            <ac:picMk id="3" creationId="{618141AE-B585-0097-70B6-4FC416F32963}"/>
          </ac:picMkLst>
        </pc:picChg>
      </pc:sldChg>
      <pc:sldChg chg="addSp modSp">
        <pc:chgData name="Steven LaGoy" userId="S::lagosm01@pfw.edu::9f2ac2be-b841-4abd-92b9-83b2ef2fc4de" providerId="AD" clId="Web-{D33566A4-94C9-95E3-DB01-ADD4FF2F0F40}" dt="2025-09-18T20:12:19.071" v="218"/>
        <pc:sldMkLst>
          <pc:docMk/>
          <pc:sldMk cId="3539659783" sldId="262"/>
        </pc:sldMkLst>
        <pc:spChg chg="mod">
          <ac:chgData name="Steven LaGoy" userId="S::lagosm01@pfw.edu::9f2ac2be-b841-4abd-92b9-83b2ef2fc4de" providerId="AD" clId="Web-{D33566A4-94C9-95E3-DB01-ADD4FF2F0F40}" dt="2025-09-18T20:06:26.556" v="13" actId="20577"/>
          <ac:spMkLst>
            <pc:docMk/>
            <pc:sldMk cId="3539659783" sldId="262"/>
            <ac:spMk id="2" creationId="{5E763842-413E-1C5E-B9A9-7D736BA11960}"/>
          </ac:spMkLst>
        </pc:spChg>
        <pc:picChg chg="add">
          <ac:chgData name="Steven LaGoy" userId="S::lagosm01@pfw.edu::9f2ac2be-b841-4abd-92b9-83b2ef2fc4de" providerId="AD" clId="Web-{D33566A4-94C9-95E3-DB01-ADD4FF2F0F40}" dt="2025-09-18T20:12:19.055" v="217"/>
          <ac:picMkLst>
            <pc:docMk/>
            <pc:sldMk cId="3539659783" sldId="262"/>
            <ac:picMk id="8" creationId="{0B654740-617C-C1E0-9E0D-752E3642E75B}"/>
          </ac:picMkLst>
        </pc:picChg>
        <pc:picChg chg="add">
          <ac:chgData name="Steven LaGoy" userId="S::lagosm01@pfw.edu::9f2ac2be-b841-4abd-92b9-83b2ef2fc4de" providerId="AD" clId="Web-{D33566A4-94C9-95E3-DB01-ADD4FF2F0F40}" dt="2025-09-18T20:12:19.071" v="218"/>
          <ac:picMkLst>
            <pc:docMk/>
            <pc:sldMk cId="3539659783" sldId="262"/>
            <ac:picMk id="12" creationId="{DD9944CC-5315-0ABD-07C0-34259C15A3C0}"/>
          </ac:picMkLst>
        </pc:picChg>
      </pc:sldChg>
      <pc:sldChg chg="modSp ord">
        <pc:chgData name="Steven LaGoy" userId="S::lagosm01@pfw.edu::9f2ac2be-b841-4abd-92b9-83b2ef2fc4de" providerId="AD" clId="Web-{D33566A4-94C9-95E3-DB01-ADD4FF2F0F40}" dt="2025-09-18T21:00:06.379" v="1039"/>
        <pc:sldMkLst>
          <pc:docMk/>
          <pc:sldMk cId="3161250496" sldId="266"/>
        </pc:sldMkLst>
        <pc:spChg chg="mod">
          <ac:chgData name="Steven LaGoy" userId="S::lagosm01@pfw.edu::9f2ac2be-b841-4abd-92b9-83b2ef2fc4de" providerId="AD" clId="Web-{D33566A4-94C9-95E3-DB01-ADD4FF2F0F40}" dt="2025-09-18T20:06:20.306" v="11" actId="20577"/>
          <ac:spMkLst>
            <pc:docMk/>
            <pc:sldMk cId="3161250496" sldId="266"/>
            <ac:spMk id="2" creationId="{FF5D4DA4-7D48-E6C7-8D27-91E62B5AE93A}"/>
          </ac:spMkLst>
        </pc:spChg>
      </pc:sldChg>
      <pc:sldChg chg="modSp ord">
        <pc:chgData name="Steven LaGoy" userId="S::lagosm01@pfw.edu::9f2ac2be-b841-4abd-92b9-83b2ef2fc4de" providerId="AD" clId="Web-{D33566A4-94C9-95E3-DB01-ADD4FF2F0F40}" dt="2025-09-18T21:00:06.379" v="1038"/>
        <pc:sldMkLst>
          <pc:docMk/>
          <pc:sldMk cId="3724698009" sldId="267"/>
        </pc:sldMkLst>
        <pc:spChg chg="mod">
          <ac:chgData name="Steven LaGoy" userId="S::lagosm01@pfw.edu::9f2ac2be-b841-4abd-92b9-83b2ef2fc4de" providerId="AD" clId="Web-{D33566A4-94C9-95E3-DB01-ADD4FF2F0F40}" dt="2025-09-18T20:06:14.602" v="9" actId="20577"/>
          <ac:spMkLst>
            <pc:docMk/>
            <pc:sldMk cId="3724698009" sldId="267"/>
            <ac:spMk id="2" creationId="{28EC17F7-A59B-CDE3-469E-593413956E67}"/>
          </ac:spMkLst>
        </pc:spChg>
      </pc:sldChg>
      <pc:sldChg chg="addSp modSp modNotes">
        <pc:chgData name="Steven LaGoy" userId="S::lagosm01@pfw.edu::9f2ac2be-b841-4abd-92b9-83b2ef2fc4de" providerId="AD" clId="Web-{D33566A4-94C9-95E3-DB01-ADD4FF2F0F40}" dt="2025-09-18T21:08:14.363" v="1135"/>
        <pc:sldMkLst>
          <pc:docMk/>
          <pc:sldMk cId="2872414652" sldId="269"/>
        </pc:sldMkLst>
        <pc:spChg chg="mod">
          <ac:chgData name="Steven LaGoy" userId="S::lagosm01@pfw.edu::9f2ac2be-b841-4abd-92b9-83b2ef2fc4de" providerId="AD" clId="Web-{D33566A4-94C9-95E3-DB01-ADD4FF2F0F40}" dt="2025-09-18T20:14:32.211" v="265" actId="14100"/>
          <ac:spMkLst>
            <pc:docMk/>
            <pc:sldMk cId="2872414652" sldId="269"/>
            <ac:spMk id="3" creationId="{2A663F2E-3174-E09F-2699-20BB57030F69}"/>
          </ac:spMkLst>
        </pc:spChg>
        <pc:picChg chg="mod">
          <ac:chgData name="Steven LaGoy" userId="S::lagosm01@pfw.edu::9f2ac2be-b841-4abd-92b9-83b2ef2fc4de" providerId="AD" clId="Web-{D33566A4-94C9-95E3-DB01-ADD4FF2F0F40}" dt="2025-09-18T20:14:42.383" v="269" actId="1076"/>
          <ac:picMkLst>
            <pc:docMk/>
            <pc:sldMk cId="2872414652" sldId="269"/>
            <ac:picMk id="4" creationId="{9FADC2A7-2FC6-1172-F5CF-C17203754FC1}"/>
          </ac:picMkLst>
        </pc:picChg>
        <pc:picChg chg="add">
          <ac:chgData name="Steven LaGoy" userId="S::lagosm01@pfw.edu::9f2ac2be-b841-4abd-92b9-83b2ef2fc4de" providerId="AD" clId="Web-{D33566A4-94C9-95E3-DB01-ADD4FF2F0F40}" dt="2025-09-18T20:12:09.149" v="213"/>
          <ac:picMkLst>
            <pc:docMk/>
            <pc:sldMk cId="2872414652" sldId="269"/>
            <ac:picMk id="10" creationId="{6658758A-4DE6-17AD-9C3F-536791ED010A}"/>
          </ac:picMkLst>
        </pc:picChg>
        <pc:picChg chg="add">
          <ac:chgData name="Steven LaGoy" userId="S::lagosm01@pfw.edu::9f2ac2be-b841-4abd-92b9-83b2ef2fc4de" providerId="AD" clId="Web-{D33566A4-94C9-95E3-DB01-ADD4FF2F0F40}" dt="2025-09-18T20:12:09.165" v="214"/>
          <ac:picMkLst>
            <pc:docMk/>
            <pc:sldMk cId="2872414652" sldId="269"/>
            <ac:picMk id="12" creationId="{1E330375-B30D-49B8-D6C6-6A5F21DD61FB}"/>
          </ac:picMkLst>
        </pc:picChg>
      </pc:sldChg>
      <pc:sldChg chg="addSp modSp">
        <pc:chgData name="Steven LaGoy" userId="S::lagosm01@pfw.edu::9f2ac2be-b841-4abd-92b9-83b2ef2fc4de" providerId="AD" clId="Web-{D33566A4-94C9-95E3-DB01-ADD4FF2F0F40}" dt="2025-09-18T20:12:20.774" v="220"/>
        <pc:sldMkLst>
          <pc:docMk/>
          <pc:sldMk cId="2907824893" sldId="271"/>
        </pc:sldMkLst>
        <pc:spChg chg="mod">
          <ac:chgData name="Steven LaGoy" userId="S::lagosm01@pfw.edu::9f2ac2be-b841-4abd-92b9-83b2ef2fc4de" providerId="AD" clId="Web-{D33566A4-94C9-95E3-DB01-ADD4FF2F0F40}" dt="2025-09-18T20:06:33.602" v="15" actId="20577"/>
          <ac:spMkLst>
            <pc:docMk/>
            <pc:sldMk cId="2907824893" sldId="271"/>
            <ac:spMk id="2" creationId="{A7F862FD-58FE-34DE-5B48-5E2CE405111A}"/>
          </ac:spMkLst>
        </pc:spChg>
        <pc:picChg chg="add">
          <ac:chgData name="Steven LaGoy" userId="S::lagosm01@pfw.edu::9f2ac2be-b841-4abd-92b9-83b2ef2fc4de" providerId="AD" clId="Web-{D33566A4-94C9-95E3-DB01-ADD4FF2F0F40}" dt="2025-09-18T20:12:20.758" v="219"/>
          <ac:picMkLst>
            <pc:docMk/>
            <pc:sldMk cId="2907824893" sldId="271"/>
            <ac:picMk id="8" creationId="{2FFA94BD-AB1A-675A-4E5C-BFB26FCB9F6F}"/>
          </ac:picMkLst>
        </pc:picChg>
        <pc:picChg chg="add">
          <ac:chgData name="Steven LaGoy" userId="S::lagosm01@pfw.edu::9f2ac2be-b841-4abd-92b9-83b2ef2fc4de" providerId="AD" clId="Web-{D33566A4-94C9-95E3-DB01-ADD4FF2F0F40}" dt="2025-09-18T20:12:20.774" v="220"/>
          <ac:picMkLst>
            <pc:docMk/>
            <pc:sldMk cId="2907824893" sldId="271"/>
            <ac:picMk id="12" creationId="{26E3DB1F-739A-1C9F-A1D9-95F4B1E3F527}"/>
          </ac:picMkLst>
        </pc:picChg>
      </pc:sldChg>
      <pc:sldChg chg="addSp modSp">
        <pc:chgData name="Steven LaGoy" userId="S::lagosm01@pfw.edu::9f2ac2be-b841-4abd-92b9-83b2ef2fc4de" providerId="AD" clId="Web-{D33566A4-94C9-95E3-DB01-ADD4FF2F0F40}" dt="2025-09-18T20:33:47.679" v="927" actId="20577"/>
        <pc:sldMkLst>
          <pc:docMk/>
          <pc:sldMk cId="2474636632" sldId="275"/>
        </pc:sldMkLst>
        <pc:spChg chg="mod">
          <ac:chgData name="Steven LaGoy" userId="S::lagosm01@pfw.edu::9f2ac2be-b841-4abd-92b9-83b2ef2fc4de" providerId="AD" clId="Web-{D33566A4-94C9-95E3-DB01-ADD4FF2F0F40}" dt="2025-09-18T20:07:00.727" v="25" actId="20577"/>
          <ac:spMkLst>
            <pc:docMk/>
            <pc:sldMk cId="2474636632" sldId="275"/>
            <ac:spMk id="2" creationId="{00616A82-BFD8-7F1A-3D94-FB27EFDA0ADD}"/>
          </ac:spMkLst>
        </pc:spChg>
        <pc:spChg chg="mod">
          <ac:chgData name="Steven LaGoy" userId="S::lagosm01@pfw.edu::9f2ac2be-b841-4abd-92b9-83b2ef2fc4de" providerId="AD" clId="Web-{D33566A4-94C9-95E3-DB01-ADD4FF2F0F40}" dt="2025-09-18T20:33:47.679" v="927" actId="20577"/>
          <ac:spMkLst>
            <pc:docMk/>
            <pc:sldMk cId="2474636632" sldId="275"/>
            <ac:spMk id="55" creationId="{6CB9CCF6-79E6-F7C8-CA83-80C7D066B083}"/>
          </ac:spMkLst>
        </pc:spChg>
        <pc:picChg chg="add">
          <ac:chgData name="Steven LaGoy" userId="S::lagosm01@pfw.edu::9f2ac2be-b841-4abd-92b9-83b2ef2fc4de" providerId="AD" clId="Web-{D33566A4-94C9-95E3-DB01-ADD4FF2F0F40}" dt="2025-09-18T20:12:29.024" v="229"/>
          <ac:picMkLst>
            <pc:docMk/>
            <pc:sldMk cId="2474636632" sldId="275"/>
            <ac:picMk id="35" creationId="{8D9EE96F-3423-BA5C-8102-5C222C75FB16}"/>
          </ac:picMkLst>
        </pc:picChg>
        <pc:picChg chg="add">
          <ac:chgData name="Steven LaGoy" userId="S::lagosm01@pfw.edu::9f2ac2be-b841-4abd-92b9-83b2ef2fc4de" providerId="AD" clId="Web-{D33566A4-94C9-95E3-DB01-ADD4FF2F0F40}" dt="2025-09-18T20:12:29.040" v="230"/>
          <ac:picMkLst>
            <pc:docMk/>
            <pc:sldMk cId="2474636632" sldId="275"/>
            <ac:picMk id="37" creationId="{79A89BD1-FA25-F5AD-3D8C-D30B98EFEB13}"/>
          </ac:picMkLst>
        </pc:picChg>
      </pc:sldChg>
      <pc:sldChg chg="addSp delSp modSp modNotes">
        <pc:chgData name="Steven LaGoy" userId="S::lagosm01@pfw.edu::9f2ac2be-b841-4abd-92b9-83b2ef2fc4de" providerId="AD" clId="Web-{D33566A4-94C9-95E3-DB01-ADD4FF2F0F40}" dt="2025-09-18T20:40:29.506" v="1009"/>
        <pc:sldMkLst>
          <pc:docMk/>
          <pc:sldMk cId="270588369" sldId="278"/>
        </pc:sldMkLst>
        <pc:spChg chg="mod">
          <ac:chgData name="Steven LaGoy" userId="S::lagosm01@pfw.edu::9f2ac2be-b841-4abd-92b9-83b2ef2fc4de" providerId="AD" clId="Web-{D33566A4-94C9-95E3-DB01-ADD4FF2F0F40}" dt="2025-09-18T20:07:06.540" v="27" actId="20577"/>
          <ac:spMkLst>
            <pc:docMk/>
            <pc:sldMk cId="270588369" sldId="278"/>
            <ac:spMk id="2" creationId="{F8C590FD-FC43-7886-D720-273D76030A4D}"/>
          </ac:spMkLst>
        </pc:spChg>
        <pc:spChg chg="mod">
          <ac:chgData name="Steven LaGoy" userId="S::lagosm01@pfw.edu::9f2ac2be-b841-4abd-92b9-83b2ef2fc4de" providerId="AD" clId="Web-{D33566A4-94C9-95E3-DB01-ADD4FF2F0F40}" dt="2025-09-18T20:09:56.274" v="181" actId="20577"/>
          <ac:spMkLst>
            <pc:docMk/>
            <pc:sldMk cId="270588369" sldId="278"/>
            <ac:spMk id="3" creationId="{E7457871-E688-A298-948F-61BFB12D520F}"/>
          </ac:spMkLst>
        </pc:spChg>
        <pc:spChg chg="add del">
          <ac:chgData name="Steven LaGoy" userId="S::lagosm01@pfw.edu::9f2ac2be-b841-4abd-92b9-83b2ef2fc4de" providerId="AD" clId="Web-{D33566A4-94C9-95E3-DB01-ADD4FF2F0F40}" dt="2025-09-18T20:10:33.180" v="191"/>
          <ac:spMkLst>
            <pc:docMk/>
            <pc:sldMk cId="270588369" sldId="278"/>
            <ac:spMk id="5" creationId="{58A202B8-274E-8668-C179-C91A23A4ABAE}"/>
          </ac:spMkLst>
        </pc:spChg>
        <pc:spChg chg="add del">
          <ac:chgData name="Steven LaGoy" userId="S::lagosm01@pfw.edu::9f2ac2be-b841-4abd-92b9-83b2ef2fc4de" providerId="AD" clId="Web-{D33566A4-94C9-95E3-DB01-ADD4FF2F0F40}" dt="2025-09-18T20:10:33.180" v="190"/>
          <ac:spMkLst>
            <pc:docMk/>
            <pc:sldMk cId="270588369" sldId="278"/>
            <ac:spMk id="7" creationId="{036729C0-9520-3CAC-2DC5-8410584EAFF2}"/>
          </ac:spMkLst>
        </pc:spChg>
        <pc:spChg chg="add">
          <ac:chgData name="Steven LaGoy" userId="S::lagosm01@pfw.edu::9f2ac2be-b841-4abd-92b9-83b2ef2fc4de" providerId="AD" clId="Web-{D33566A4-94C9-95E3-DB01-ADD4FF2F0F40}" dt="2025-09-18T20:10:45.946" v="194"/>
          <ac:spMkLst>
            <pc:docMk/>
            <pc:sldMk cId="270588369" sldId="278"/>
            <ac:spMk id="9" creationId="{AC8F8707-3A68-D65A-F5E9-F1F3676EBF7C}"/>
          </ac:spMkLst>
        </pc:spChg>
        <pc:picChg chg="add mod">
          <ac:chgData name="Steven LaGoy" userId="S::lagosm01@pfw.edu::9f2ac2be-b841-4abd-92b9-83b2ef2fc4de" providerId="AD" clId="Web-{D33566A4-94C9-95E3-DB01-ADD4FF2F0F40}" dt="2025-09-18T20:13:12.571" v="251" actId="1076"/>
          <ac:picMkLst>
            <pc:docMk/>
            <pc:sldMk cId="270588369" sldId="278"/>
            <ac:picMk id="11" creationId="{7B1529F6-7A1B-8BA2-EA98-FB52F2AE9FDA}"/>
          </ac:picMkLst>
        </pc:picChg>
        <pc:picChg chg="add mod">
          <ac:chgData name="Steven LaGoy" userId="S::lagosm01@pfw.edu::9f2ac2be-b841-4abd-92b9-83b2ef2fc4de" providerId="AD" clId="Web-{D33566A4-94C9-95E3-DB01-ADD4FF2F0F40}" dt="2025-09-18T20:13:12.618" v="252" actId="1076"/>
          <ac:picMkLst>
            <pc:docMk/>
            <pc:sldMk cId="270588369" sldId="278"/>
            <ac:picMk id="14" creationId="{5031902A-3C35-B070-7773-7476D444BC1F}"/>
          </ac:picMkLst>
        </pc:picChg>
        <pc:picChg chg="mod">
          <ac:chgData name="Steven LaGoy" userId="S::lagosm01@pfw.edu::9f2ac2be-b841-4abd-92b9-83b2ef2fc4de" providerId="AD" clId="Web-{D33566A4-94C9-95E3-DB01-ADD4FF2F0F40}" dt="2025-09-18T20:13:14.774" v="253" actId="1076"/>
          <ac:picMkLst>
            <pc:docMk/>
            <pc:sldMk cId="270588369" sldId="278"/>
            <ac:picMk id="21" creationId="{0B6FA265-C955-F919-4EEA-AC70926A46C2}"/>
          </ac:picMkLst>
        </pc:picChg>
      </pc:sldChg>
      <pc:sldChg chg="addSp delSp modSp ord modNotes">
        <pc:chgData name="Steven LaGoy" userId="S::lagosm01@pfw.edu::9f2ac2be-b841-4abd-92b9-83b2ef2fc4de" providerId="AD" clId="Web-{D33566A4-94C9-95E3-DB01-ADD4FF2F0F40}" dt="2025-09-18T21:26:10.908" v="2302" actId="20577"/>
        <pc:sldMkLst>
          <pc:docMk/>
          <pc:sldMk cId="832531632" sldId="281"/>
        </pc:sldMkLst>
        <pc:spChg chg="mod">
          <ac:chgData name="Steven LaGoy" userId="S::lagosm01@pfw.edu::9f2ac2be-b841-4abd-92b9-83b2ef2fc4de" providerId="AD" clId="Web-{D33566A4-94C9-95E3-DB01-ADD4FF2F0F40}" dt="2025-09-18T21:25:35.861" v="2286" actId="20577"/>
          <ac:spMkLst>
            <pc:docMk/>
            <pc:sldMk cId="832531632" sldId="281"/>
            <ac:spMk id="2" creationId="{3B9C6B91-7D31-2C40-55EA-9833789FE407}"/>
          </ac:spMkLst>
        </pc:spChg>
        <pc:spChg chg="mod">
          <ac:chgData name="Steven LaGoy" userId="S::lagosm01@pfw.edu::9f2ac2be-b841-4abd-92b9-83b2ef2fc4de" providerId="AD" clId="Web-{D33566A4-94C9-95E3-DB01-ADD4FF2F0F40}" dt="2025-09-18T21:26:10.908" v="2302" actId="20577"/>
          <ac:spMkLst>
            <pc:docMk/>
            <pc:sldMk cId="832531632" sldId="281"/>
            <ac:spMk id="3" creationId="{FB4D6662-5648-F6B2-5ADA-5133A2371A39}"/>
          </ac:spMkLst>
        </pc:spChg>
        <pc:picChg chg="add">
          <ac:chgData name="Steven LaGoy" userId="S::lagosm01@pfw.edu::9f2ac2be-b841-4abd-92b9-83b2ef2fc4de" providerId="AD" clId="Web-{D33566A4-94C9-95E3-DB01-ADD4FF2F0F40}" dt="2025-09-18T20:12:06.805" v="211"/>
          <ac:picMkLst>
            <pc:docMk/>
            <pc:sldMk cId="832531632" sldId="281"/>
            <ac:picMk id="9" creationId="{9B7FC8BF-18E7-0FDA-3152-652DD441C40E}"/>
          </ac:picMkLst>
        </pc:picChg>
        <pc:picChg chg="add">
          <ac:chgData name="Steven LaGoy" userId="S::lagosm01@pfw.edu::9f2ac2be-b841-4abd-92b9-83b2ef2fc4de" providerId="AD" clId="Web-{D33566A4-94C9-95E3-DB01-ADD4FF2F0F40}" dt="2025-09-18T20:12:06.821" v="212"/>
          <ac:picMkLst>
            <pc:docMk/>
            <pc:sldMk cId="832531632" sldId="281"/>
            <ac:picMk id="11" creationId="{2AD99866-889E-A99C-6D91-9113C7CE55E9}"/>
          </ac:picMkLst>
        </pc:picChg>
        <pc:picChg chg="add del mod">
          <ac:chgData name="Steven LaGoy" userId="S::lagosm01@pfw.edu::9f2ac2be-b841-4abd-92b9-83b2ef2fc4de" providerId="AD" clId="Web-{D33566A4-94C9-95E3-DB01-ADD4FF2F0F40}" dt="2025-09-18T20:17:37.039" v="283"/>
          <ac:picMkLst>
            <pc:docMk/>
            <pc:sldMk cId="832531632" sldId="281"/>
            <ac:picMk id="12" creationId="{513B7CC0-E702-6B95-3E1E-C795F5BE4FAB}"/>
          </ac:picMkLst>
        </pc:picChg>
        <pc:picChg chg="add mod">
          <ac:chgData name="Steven LaGoy" userId="S::lagosm01@pfw.edu::9f2ac2be-b841-4abd-92b9-83b2ef2fc4de" providerId="AD" clId="Web-{D33566A4-94C9-95E3-DB01-ADD4FF2F0F40}" dt="2025-09-18T20:17:42.071" v="285" actId="1076"/>
          <ac:picMkLst>
            <pc:docMk/>
            <pc:sldMk cId="832531632" sldId="281"/>
            <ac:picMk id="13" creationId="{4C365DE7-60C3-EDD5-F313-B3B6ED123F15}"/>
          </ac:picMkLst>
        </pc:picChg>
      </pc:sldChg>
      <pc:sldChg chg="addSp delSp modSp ord modNotes">
        <pc:chgData name="Steven LaGoy" userId="S::lagosm01@pfw.edu::9f2ac2be-b841-4abd-92b9-83b2ef2fc4de" providerId="AD" clId="Web-{D33566A4-94C9-95E3-DB01-ADD4FF2F0F40}" dt="2025-09-18T21:23:00.143" v="2170"/>
        <pc:sldMkLst>
          <pc:docMk/>
          <pc:sldMk cId="3116759518" sldId="282"/>
        </pc:sldMkLst>
        <pc:spChg chg="mod">
          <ac:chgData name="Steven LaGoy" userId="S::lagosm01@pfw.edu::9f2ac2be-b841-4abd-92b9-83b2ef2fc4de" providerId="AD" clId="Web-{D33566A4-94C9-95E3-DB01-ADD4FF2F0F40}" dt="2025-09-18T20:10:37.477" v="193" actId="20577"/>
          <ac:spMkLst>
            <pc:docMk/>
            <pc:sldMk cId="3116759518" sldId="282"/>
            <ac:spMk id="26" creationId="{DF6C1748-D729-C602-4581-230D62EECDFF}"/>
          </ac:spMkLst>
        </pc:spChg>
        <pc:graphicFrameChg chg="mod modGraphic">
          <ac:chgData name="Steven LaGoy" userId="S::lagosm01@pfw.edu::9f2ac2be-b841-4abd-92b9-83b2ef2fc4de" providerId="AD" clId="Web-{D33566A4-94C9-95E3-DB01-ADD4FF2F0F40}" dt="2025-09-18T21:20:03.549" v="2098" actId="1076"/>
          <ac:graphicFrameMkLst>
            <pc:docMk/>
            <pc:sldMk cId="3116759518" sldId="282"/>
            <ac:graphicFrameMk id="3" creationId="{BD802BF9-33D6-0483-B408-A2E3F5F29930}"/>
          </ac:graphicFrameMkLst>
        </pc:graphicFrameChg>
        <pc:picChg chg="add mod">
          <ac:chgData name="Steven LaGoy" userId="S::lagosm01@pfw.edu::9f2ac2be-b841-4abd-92b9-83b2ef2fc4de" providerId="AD" clId="Web-{D33566A4-94C9-95E3-DB01-ADD4FF2F0F40}" dt="2025-09-18T20:11:09.446" v="198" actId="688"/>
          <ac:picMkLst>
            <pc:docMk/>
            <pc:sldMk cId="3116759518" sldId="282"/>
            <ac:picMk id="5" creationId="{AE436091-3E30-BDAA-1993-4A61DA27BDB8}"/>
          </ac:picMkLst>
        </pc:picChg>
        <pc:picChg chg="add del">
          <ac:chgData name="Steven LaGoy" userId="S::lagosm01@pfw.edu::9f2ac2be-b841-4abd-92b9-83b2ef2fc4de" providerId="AD" clId="Web-{D33566A4-94C9-95E3-DB01-ADD4FF2F0F40}" dt="2025-09-18T20:11:22.586" v="200"/>
          <ac:picMkLst>
            <pc:docMk/>
            <pc:sldMk cId="3116759518" sldId="282"/>
            <ac:picMk id="7" creationId="{E6836E8F-8FAB-4A6D-FD57-B7CA9E523DFF}"/>
          </ac:picMkLst>
        </pc:picChg>
        <pc:picChg chg="add mod">
          <ac:chgData name="Steven LaGoy" userId="S::lagosm01@pfw.edu::9f2ac2be-b841-4abd-92b9-83b2ef2fc4de" providerId="AD" clId="Web-{D33566A4-94C9-95E3-DB01-ADD4FF2F0F40}" dt="2025-09-18T20:11:58.602" v="210" actId="1076"/>
          <ac:picMkLst>
            <pc:docMk/>
            <pc:sldMk cId="3116759518" sldId="282"/>
            <ac:picMk id="9" creationId="{785752F8-D903-B725-C604-5E31447B01F8}"/>
          </ac:picMkLst>
        </pc:picChg>
      </pc:sldChg>
    </pc:docChg>
  </pc:docChgLst>
  <pc:docChgLst>
    <pc:chgData name="Steven LaGoy" userId="S::lagosm01@pfw.edu::9f2ac2be-b841-4abd-92b9-83b2ef2fc4de" providerId="AD" clId="Web-{6BC5EAB8-D449-9417-1BF7-C00F46CC0ACF}"/>
    <pc:docChg chg="addSld delSld modSld sldOrd">
      <pc:chgData name="Steven LaGoy" userId="S::lagosm01@pfw.edu::9f2ac2be-b841-4abd-92b9-83b2ef2fc4de" providerId="AD" clId="Web-{6BC5EAB8-D449-9417-1BF7-C00F46CC0ACF}" dt="2025-09-17T17:09:26.853" v="111" actId="20577"/>
      <pc:docMkLst>
        <pc:docMk/>
      </pc:docMkLst>
      <pc:sldChg chg="modSp">
        <pc:chgData name="Steven LaGoy" userId="S::lagosm01@pfw.edu::9f2ac2be-b841-4abd-92b9-83b2ef2fc4de" providerId="AD" clId="Web-{6BC5EAB8-D449-9417-1BF7-C00F46CC0ACF}" dt="2025-09-17T17:09:02.666" v="103" actId="20577"/>
        <pc:sldMkLst>
          <pc:docMk/>
          <pc:sldMk cId="411723738" sldId="257"/>
        </pc:sldMkLst>
      </pc:sldChg>
      <pc:sldChg chg="del">
        <pc:chgData name="Steven LaGoy" userId="S::lagosm01@pfw.edu::9f2ac2be-b841-4abd-92b9-83b2ef2fc4de" providerId="AD" clId="Web-{6BC5EAB8-D449-9417-1BF7-C00F46CC0ACF}" dt="2025-09-17T16:43:25.530" v="0"/>
        <pc:sldMkLst>
          <pc:docMk/>
          <pc:sldMk cId="2581485338" sldId="272"/>
        </pc:sldMkLst>
      </pc:sldChg>
      <pc:sldChg chg="modSp new ord">
        <pc:chgData name="Steven LaGoy" userId="S::lagosm01@pfw.edu::9f2ac2be-b841-4abd-92b9-83b2ef2fc4de" providerId="AD" clId="Web-{6BC5EAB8-D449-9417-1BF7-C00F46CC0ACF}" dt="2025-09-17T17:05:53.917" v="76"/>
        <pc:sldMkLst>
          <pc:docMk/>
          <pc:sldMk cId="97743013" sldId="273"/>
        </pc:sldMkLst>
      </pc:sldChg>
    </pc:docChg>
  </pc:docChgLst>
  <pc:docChgLst>
    <pc:chgData name="Steven LaGoy" userId="S::lagosm01@pfw.edu::9f2ac2be-b841-4abd-92b9-83b2ef2fc4de" providerId="AD" clId="Web-{CCA3E279-D413-C731-0DE8-DFD224B275FF}"/>
    <pc:docChg chg="modSld">
      <pc:chgData name="Steven LaGoy" userId="S::lagosm01@pfw.edu::9f2ac2be-b841-4abd-92b9-83b2ef2fc4de" providerId="AD" clId="Web-{CCA3E279-D413-C731-0DE8-DFD224B275FF}" dt="2025-09-18T20:04:24.540" v="11"/>
      <pc:docMkLst>
        <pc:docMk/>
      </pc:docMkLst>
      <pc:sldChg chg="modSp">
        <pc:chgData name="Steven LaGoy" userId="S::lagosm01@pfw.edu::9f2ac2be-b841-4abd-92b9-83b2ef2fc4de" providerId="AD" clId="Web-{CCA3E279-D413-C731-0DE8-DFD224B275FF}" dt="2025-09-18T20:04:14.040" v="6" actId="20577"/>
        <pc:sldMkLst>
          <pc:docMk/>
          <pc:sldMk cId="832531632" sldId="281"/>
        </pc:sldMkLst>
        <pc:spChg chg="mod">
          <ac:chgData name="Steven LaGoy" userId="S::lagosm01@pfw.edu::9f2ac2be-b841-4abd-92b9-83b2ef2fc4de" providerId="AD" clId="Web-{CCA3E279-D413-C731-0DE8-DFD224B275FF}" dt="2025-09-18T20:04:14.040" v="6" actId="20577"/>
          <ac:spMkLst>
            <pc:docMk/>
            <pc:sldMk cId="832531632" sldId="281"/>
            <ac:spMk id="2" creationId="{3B9C6B91-7D31-2C40-55EA-9833789FE407}"/>
          </ac:spMkLst>
        </pc:spChg>
      </pc:sldChg>
      <pc:sldChg chg="modSp">
        <pc:chgData name="Steven LaGoy" userId="S::lagosm01@pfw.edu::9f2ac2be-b841-4abd-92b9-83b2ef2fc4de" providerId="AD" clId="Web-{CCA3E279-D413-C731-0DE8-DFD224B275FF}" dt="2025-09-18T20:03:20.383" v="4" actId="20577"/>
        <pc:sldMkLst>
          <pc:docMk/>
          <pc:sldMk cId="3116759518" sldId="282"/>
        </pc:sldMkLst>
        <pc:spChg chg="mod">
          <ac:chgData name="Steven LaGoy" userId="S::lagosm01@pfw.edu::9f2ac2be-b841-4abd-92b9-83b2ef2fc4de" providerId="AD" clId="Web-{CCA3E279-D413-C731-0DE8-DFD224B275FF}" dt="2025-09-18T20:03:20.383" v="4" actId="20577"/>
          <ac:spMkLst>
            <pc:docMk/>
            <pc:sldMk cId="3116759518" sldId="282"/>
            <ac:spMk id="2" creationId="{B93694E7-4D80-B4FF-B2BC-7A61076AD927}"/>
          </ac:spMkLst>
        </pc:spChg>
      </pc:sldChg>
    </pc:docChg>
  </pc:docChgLst>
  <pc:docChgLst>
    <pc:chgData name="Riley Tate" userId="S::tater02@pfw.edu::c8a4aa8d-47ee-4f9c-9d8d-662237aec911" providerId="AD" clId="Web-{5D933312-DBEC-1741-F597-6593C8F4B99E}"/>
    <pc:docChg chg="addSld modSld">
      <pc:chgData name="Riley Tate" userId="S::tater02@pfw.edu::c8a4aa8d-47ee-4f9c-9d8d-662237aec911" providerId="AD" clId="Web-{5D933312-DBEC-1741-F597-6593C8F4B99E}" dt="2025-09-17T17:16:29.613" v="46" actId="20577"/>
      <pc:docMkLst>
        <pc:docMk/>
      </pc:docMkLst>
      <pc:sldChg chg="modSp">
        <pc:chgData name="Riley Tate" userId="S::tater02@pfw.edu::c8a4aa8d-47ee-4f9c-9d8d-662237aec911" providerId="AD" clId="Web-{5D933312-DBEC-1741-F597-6593C8F4B99E}" dt="2025-09-17T16:46:07.114" v="5" actId="20577"/>
        <pc:sldMkLst>
          <pc:docMk/>
          <pc:sldMk cId="3539659783" sldId="262"/>
        </pc:sldMkLst>
        <pc:spChg chg="mod">
          <ac:chgData name="Riley Tate" userId="S::tater02@pfw.edu::c8a4aa8d-47ee-4f9c-9d8d-662237aec911" providerId="AD" clId="Web-{5D933312-DBEC-1741-F597-6593C8F4B99E}" dt="2025-09-17T16:46:07.114" v="5" actId="20577"/>
          <ac:spMkLst>
            <pc:docMk/>
            <pc:sldMk cId="3539659783" sldId="262"/>
            <ac:spMk id="3" creationId="{426FDAA5-4445-0E6D-250F-499EC9C08DFF}"/>
          </ac:spMkLst>
        </pc:spChg>
      </pc:sldChg>
      <pc:sldChg chg="modSp new mod modClrScheme chgLayout">
        <pc:chgData name="Riley Tate" userId="S::tater02@pfw.edu::c8a4aa8d-47ee-4f9c-9d8d-662237aec911" providerId="AD" clId="Web-{5D933312-DBEC-1741-F597-6593C8F4B99E}" dt="2025-09-17T16:46:57.443" v="19" actId="20577"/>
        <pc:sldMkLst>
          <pc:docMk/>
          <pc:sldMk cId="793019147" sldId="272"/>
        </pc:sldMkLst>
      </pc:sldChg>
      <pc:sldChg chg="modSp new mod modClrScheme chgLayout">
        <pc:chgData name="Riley Tate" userId="S::tater02@pfw.edu::c8a4aa8d-47ee-4f9c-9d8d-662237aec911" providerId="AD" clId="Web-{5D933312-DBEC-1741-F597-6593C8F4B99E}" dt="2025-09-17T17:16:29.613" v="46" actId="20577"/>
        <pc:sldMkLst>
          <pc:docMk/>
          <pc:sldMk cId="2787966574" sldId="277"/>
        </pc:sldMkLst>
      </pc:sldChg>
    </pc:docChg>
  </pc:docChgLst>
  <pc:docChgLst>
    <pc:chgData name="Riley Tate" userId="S::tater02@pfw.edu::c8a4aa8d-47ee-4f9c-9d8d-662237aec911" providerId="AD" clId="Web-{85B16767-0ECA-6174-1B47-AE363BC439F3}"/>
    <pc:docChg chg="modSld">
      <pc:chgData name="Riley Tate" userId="S::tater02@pfw.edu::c8a4aa8d-47ee-4f9c-9d8d-662237aec911" providerId="AD" clId="Web-{85B16767-0ECA-6174-1B47-AE363BC439F3}" dt="2025-09-17T21:24:50.509" v="145" actId="20577"/>
      <pc:docMkLst>
        <pc:docMk/>
      </pc:docMkLst>
      <pc:sldChg chg="modSp">
        <pc:chgData name="Riley Tate" userId="S::tater02@pfw.edu::c8a4aa8d-47ee-4f9c-9d8d-662237aec911" providerId="AD" clId="Web-{85B16767-0ECA-6174-1B47-AE363BC439F3}" dt="2025-09-17T21:17:16.919" v="135" actId="20577"/>
        <pc:sldMkLst>
          <pc:docMk/>
          <pc:sldMk cId="3161250496" sldId="266"/>
        </pc:sldMkLst>
        <pc:spChg chg="mod">
          <ac:chgData name="Riley Tate" userId="S::tater02@pfw.edu::c8a4aa8d-47ee-4f9c-9d8d-662237aec911" providerId="AD" clId="Web-{85B16767-0ECA-6174-1B47-AE363BC439F3}" dt="2025-09-17T21:17:16.919" v="135" actId="20577"/>
          <ac:spMkLst>
            <pc:docMk/>
            <pc:sldMk cId="3161250496" sldId="266"/>
            <ac:spMk id="2" creationId="{FF5D4DA4-7D48-E6C7-8D27-91E62B5AE93A}"/>
          </ac:spMkLst>
        </pc:spChg>
      </pc:sldChg>
      <pc:sldChg chg="modSp">
        <pc:chgData name="Riley Tate" userId="S::tater02@pfw.edu::c8a4aa8d-47ee-4f9c-9d8d-662237aec911" providerId="AD" clId="Web-{85B16767-0ECA-6174-1B47-AE363BC439F3}" dt="2025-09-17T21:18:25.754" v="137" actId="20577"/>
        <pc:sldMkLst>
          <pc:docMk/>
          <pc:sldMk cId="2907824893" sldId="271"/>
        </pc:sldMkLst>
        <pc:spChg chg="mod">
          <ac:chgData name="Riley Tate" userId="S::tater02@pfw.edu::c8a4aa8d-47ee-4f9c-9d8d-662237aec911" providerId="AD" clId="Web-{85B16767-0ECA-6174-1B47-AE363BC439F3}" dt="2025-09-17T21:18:25.754" v="137" actId="20577"/>
          <ac:spMkLst>
            <pc:docMk/>
            <pc:sldMk cId="2907824893" sldId="271"/>
            <ac:spMk id="2" creationId="{A7F862FD-58FE-34DE-5B48-5E2CE405111A}"/>
          </ac:spMkLst>
        </pc:spChg>
      </pc:sldChg>
      <pc:sldChg chg="modSp">
        <pc:chgData name="Riley Tate" userId="S::tater02@pfw.edu::c8a4aa8d-47ee-4f9c-9d8d-662237aec911" providerId="AD" clId="Web-{85B16767-0ECA-6174-1B47-AE363BC439F3}" dt="2025-09-17T21:19:09.851" v="141" actId="20577"/>
        <pc:sldMkLst>
          <pc:docMk/>
          <pc:sldMk cId="2474636632" sldId="275"/>
        </pc:sldMkLst>
        <pc:spChg chg="mod">
          <ac:chgData name="Riley Tate" userId="S::tater02@pfw.edu::c8a4aa8d-47ee-4f9c-9d8d-662237aec911" providerId="AD" clId="Web-{85B16767-0ECA-6174-1B47-AE363BC439F3}" dt="2025-09-17T21:19:09.851" v="141" actId="20577"/>
          <ac:spMkLst>
            <pc:docMk/>
            <pc:sldMk cId="2474636632" sldId="275"/>
            <ac:spMk id="2" creationId="{00616A82-BFD8-7F1A-3D94-FB27EFDA0ADD}"/>
          </ac:spMkLst>
        </pc:spChg>
      </pc:sldChg>
      <pc:sldChg chg="modSp">
        <pc:chgData name="Riley Tate" userId="S::tater02@pfw.edu::c8a4aa8d-47ee-4f9c-9d8d-662237aec911" providerId="AD" clId="Web-{85B16767-0ECA-6174-1B47-AE363BC439F3}" dt="2025-09-17T21:24:08.070" v="142" actId="20577"/>
        <pc:sldMkLst>
          <pc:docMk/>
          <pc:sldMk cId="270588369" sldId="278"/>
        </pc:sldMkLst>
        <pc:spChg chg="mod">
          <ac:chgData name="Riley Tate" userId="S::tater02@pfw.edu::c8a4aa8d-47ee-4f9c-9d8d-662237aec911" providerId="AD" clId="Web-{85B16767-0ECA-6174-1B47-AE363BC439F3}" dt="2025-09-17T21:24:08.070" v="142" actId="20577"/>
          <ac:spMkLst>
            <pc:docMk/>
            <pc:sldMk cId="270588369" sldId="278"/>
            <ac:spMk id="2" creationId="{F8C590FD-FC43-7886-D720-273D76030A4D}"/>
          </ac:spMkLst>
        </pc:spChg>
      </pc:sldChg>
      <pc:sldChg chg="modSp">
        <pc:chgData name="Riley Tate" userId="S::tater02@pfw.edu::c8a4aa8d-47ee-4f9c-9d8d-662237aec911" providerId="AD" clId="Web-{85B16767-0ECA-6174-1B47-AE363BC439F3}" dt="2025-09-17T21:16:07.457" v="123" actId="20577"/>
        <pc:sldMkLst>
          <pc:docMk/>
          <pc:sldMk cId="832531632" sldId="281"/>
        </pc:sldMkLst>
        <pc:spChg chg="mod">
          <ac:chgData name="Riley Tate" userId="S::tater02@pfw.edu::c8a4aa8d-47ee-4f9c-9d8d-662237aec911" providerId="AD" clId="Web-{85B16767-0ECA-6174-1B47-AE363BC439F3}" dt="2025-09-17T21:16:07.457" v="123" actId="20577"/>
          <ac:spMkLst>
            <pc:docMk/>
            <pc:sldMk cId="832531632" sldId="281"/>
            <ac:spMk id="2" creationId="{3B9C6B91-7D31-2C40-55EA-9833789FE407}"/>
          </ac:spMkLst>
        </pc:spChg>
        <pc:spChg chg="mod">
          <ac:chgData name="Riley Tate" userId="S::tater02@pfw.edu::c8a4aa8d-47ee-4f9c-9d8d-662237aec911" providerId="AD" clId="Web-{85B16767-0ECA-6174-1B47-AE363BC439F3}" dt="2025-09-17T21:12:33.107" v="115" actId="20577"/>
          <ac:spMkLst>
            <pc:docMk/>
            <pc:sldMk cId="832531632" sldId="281"/>
            <ac:spMk id="3" creationId="{FB4D6662-5648-F6B2-5ADA-5133A2371A39}"/>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F8D16D-A137-4D00-9E33-8DA8950DDFB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45093EF-DB3E-48C8-891D-451BB04C85BC}">
      <dgm:prSet/>
      <dgm:spPr/>
      <dgm:t>
        <a:bodyPr/>
        <a:lstStyle/>
        <a:p>
          <a:pPr>
            <a:lnSpc>
              <a:spcPct val="100000"/>
            </a:lnSpc>
          </a:pPr>
          <a:r>
            <a:rPr lang="en-US">
              <a:latin typeface="Aptos Display" panose="020F0302020204030204"/>
            </a:rPr>
            <a:t>Project</a:t>
          </a:r>
          <a:r>
            <a:rPr lang="en-US"/>
            <a:t> Idea</a:t>
          </a:r>
        </a:p>
      </dgm:t>
    </dgm:pt>
    <dgm:pt modelId="{12B39C61-5996-4B08-BE32-0D46C091CA96}" type="parTrans" cxnId="{F444406F-FB80-44A1-915D-733BA4810241}">
      <dgm:prSet/>
      <dgm:spPr/>
      <dgm:t>
        <a:bodyPr/>
        <a:lstStyle/>
        <a:p>
          <a:endParaRPr lang="en-US"/>
        </a:p>
      </dgm:t>
    </dgm:pt>
    <dgm:pt modelId="{58622E54-9012-45AC-AADF-5B17FF72C0C6}" type="sibTrans" cxnId="{F444406F-FB80-44A1-915D-733BA4810241}">
      <dgm:prSet/>
      <dgm:spPr/>
      <dgm:t>
        <a:bodyPr/>
        <a:lstStyle/>
        <a:p>
          <a:endParaRPr lang="en-US"/>
        </a:p>
      </dgm:t>
    </dgm:pt>
    <dgm:pt modelId="{66ECC8E9-B2A9-4E3B-BF48-33AA75517164}">
      <dgm:prSet/>
      <dgm:spPr/>
      <dgm:t>
        <a:bodyPr/>
        <a:lstStyle/>
        <a:p>
          <a:pPr>
            <a:lnSpc>
              <a:spcPct val="100000"/>
            </a:lnSpc>
          </a:pPr>
          <a:r>
            <a:rPr lang="en-US">
              <a:latin typeface="Aptos Display" panose="020F0302020204030204"/>
            </a:rPr>
            <a:t>Timeline</a:t>
          </a:r>
          <a:r>
            <a:rPr lang="en-US"/>
            <a:t> and Deliverables</a:t>
          </a:r>
        </a:p>
      </dgm:t>
    </dgm:pt>
    <dgm:pt modelId="{12F87BAA-7E47-4C52-B90C-4C4824E938F0}" type="parTrans" cxnId="{2EF56780-87B5-4B5C-8393-0D0CA6DF1E69}">
      <dgm:prSet/>
      <dgm:spPr/>
      <dgm:t>
        <a:bodyPr/>
        <a:lstStyle/>
        <a:p>
          <a:endParaRPr lang="en-US"/>
        </a:p>
      </dgm:t>
    </dgm:pt>
    <dgm:pt modelId="{30ED062C-5488-4B18-B50D-28379AC4B11B}" type="sibTrans" cxnId="{2EF56780-87B5-4B5C-8393-0D0CA6DF1E69}">
      <dgm:prSet/>
      <dgm:spPr/>
      <dgm:t>
        <a:bodyPr/>
        <a:lstStyle/>
        <a:p>
          <a:endParaRPr lang="en-US"/>
        </a:p>
      </dgm:t>
    </dgm:pt>
    <dgm:pt modelId="{09D2D8A3-8568-4658-AF84-3E8A30C2FFEF}">
      <dgm:prSet phldr="0"/>
      <dgm:spPr/>
      <dgm:t>
        <a:bodyPr/>
        <a:lstStyle/>
        <a:p>
          <a:pPr>
            <a:lnSpc>
              <a:spcPct val="100000"/>
            </a:lnSpc>
          </a:pPr>
          <a:r>
            <a:rPr lang="en-US">
              <a:latin typeface="Aptos Display" panose="020F0302020204030204"/>
            </a:rPr>
            <a:t>Game Story</a:t>
          </a:r>
        </a:p>
      </dgm:t>
    </dgm:pt>
    <dgm:pt modelId="{A2D18BC2-8A57-4224-BD8D-E9ECD3432282}" type="parTrans" cxnId="{0F35D1CF-DF53-4634-B827-95E9D3E8041A}">
      <dgm:prSet/>
      <dgm:spPr/>
    </dgm:pt>
    <dgm:pt modelId="{30917240-A8CA-46EC-8058-CBBE57591E01}" type="sibTrans" cxnId="{0F35D1CF-DF53-4634-B827-95E9D3E8041A}">
      <dgm:prSet/>
      <dgm:spPr/>
    </dgm:pt>
    <dgm:pt modelId="{CB3B15D3-AC8F-4D0F-84EB-645B177881A1}">
      <dgm:prSet phldr="0"/>
      <dgm:spPr/>
      <dgm:t>
        <a:bodyPr/>
        <a:lstStyle/>
        <a:p>
          <a:pPr>
            <a:lnSpc>
              <a:spcPct val="100000"/>
            </a:lnSpc>
          </a:pPr>
          <a:r>
            <a:rPr lang="en-US">
              <a:latin typeface="Aptos Display" panose="020F0302020204030204"/>
            </a:rPr>
            <a:t>Questions</a:t>
          </a:r>
        </a:p>
      </dgm:t>
    </dgm:pt>
    <dgm:pt modelId="{E10B3F13-267E-4D02-A621-BD8E37B5B32B}" type="parTrans" cxnId="{ECCF6BFC-A684-4C73-BA2F-DF0B9064CE82}">
      <dgm:prSet/>
      <dgm:spPr/>
    </dgm:pt>
    <dgm:pt modelId="{1464D202-2D41-43B6-81F4-F7C77F7E2251}" type="sibTrans" cxnId="{ECCF6BFC-A684-4C73-BA2F-DF0B9064CE82}">
      <dgm:prSet/>
      <dgm:spPr/>
    </dgm:pt>
    <dgm:pt modelId="{6F84A63F-0A96-4C23-8487-357DB13D8282}">
      <dgm:prSet phldr="0"/>
      <dgm:spPr/>
      <dgm:t>
        <a:bodyPr/>
        <a:lstStyle/>
        <a:p>
          <a:pPr>
            <a:lnSpc>
              <a:spcPct val="100000"/>
            </a:lnSpc>
          </a:pPr>
          <a:r>
            <a:rPr lang="en-US">
              <a:latin typeface="Aptos Display" panose="020F0302020204030204"/>
            </a:rPr>
            <a:t>World and Puzzles</a:t>
          </a:r>
        </a:p>
      </dgm:t>
    </dgm:pt>
    <dgm:pt modelId="{53A32E74-CC0F-4CBA-9A65-D1062FEF6B86}" type="parTrans" cxnId="{E89616A1-0115-4464-8057-7B37687137CC}">
      <dgm:prSet/>
      <dgm:spPr/>
    </dgm:pt>
    <dgm:pt modelId="{BE786205-BDDA-4B1E-A22D-06951831563D}" type="sibTrans" cxnId="{E89616A1-0115-4464-8057-7B37687137CC}">
      <dgm:prSet/>
      <dgm:spPr/>
    </dgm:pt>
    <dgm:pt modelId="{FFEC156A-373E-4A90-81BE-D5DFBCBE7BA1}">
      <dgm:prSet phldr="0"/>
      <dgm:spPr/>
      <dgm:t>
        <a:bodyPr/>
        <a:lstStyle/>
        <a:p>
          <a:pPr>
            <a:lnSpc>
              <a:spcPct val="100000"/>
            </a:lnSpc>
          </a:pPr>
          <a:r>
            <a:rPr lang="en-US">
              <a:latin typeface="Aptos Display" panose="020F0302020204030204"/>
            </a:rPr>
            <a:t>Tech Stack</a:t>
          </a:r>
        </a:p>
      </dgm:t>
    </dgm:pt>
    <dgm:pt modelId="{0CCD36F9-1583-4774-9DFA-0A61B08FC6CE}" type="parTrans" cxnId="{9A0203C9-86EA-4732-9945-1E45C57B6B02}">
      <dgm:prSet/>
      <dgm:spPr/>
    </dgm:pt>
    <dgm:pt modelId="{D15ED31F-8EE4-4967-97EC-2787CFB54E28}" type="sibTrans" cxnId="{9A0203C9-86EA-4732-9945-1E45C57B6B02}">
      <dgm:prSet/>
      <dgm:spPr/>
    </dgm:pt>
    <dgm:pt modelId="{F83A4F21-44A1-4098-A261-82239B40CCE4}" type="pres">
      <dgm:prSet presAssocID="{04F8D16D-A137-4D00-9E33-8DA8950DDFB7}" presName="root" presStyleCnt="0">
        <dgm:presLayoutVars>
          <dgm:dir/>
          <dgm:resizeHandles val="exact"/>
        </dgm:presLayoutVars>
      </dgm:prSet>
      <dgm:spPr/>
    </dgm:pt>
    <dgm:pt modelId="{9498277D-DC65-4E67-9F71-D4DB5DEDAB34}" type="pres">
      <dgm:prSet presAssocID="{745093EF-DB3E-48C8-891D-451BB04C85BC}" presName="compNode" presStyleCnt="0"/>
      <dgm:spPr/>
    </dgm:pt>
    <dgm:pt modelId="{7E66029E-A84F-4C19-A99F-341FD4B5389D}" type="pres">
      <dgm:prSet presAssocID="{745093EF-DB3E-48C8-891D-451BB04C85BC}" presName="bgRect" presStyleLbl="bgShp" presStyleIdx="0" presStyleCnt="6"/>
      <dgm:spPr/>
    </dgm:pt>
    <dgm:pt modelId="{2D9FD73A-5709-4E82-9C84-F720CC4247FE}" type="pres">
      <dgm:prSet presAssocID="{745093EF-DB3E-48C8-891D-451BB04C85B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43123079-1E8B-495C-8D4B-EB2230B19A2F}" type="pres">
      <dgm:prSet presAssocID="{745093EF-DB3E-48C8-891D-451BB04C85BC}" presName="spaceRect" presStyleCnt="0"/>
      <dgm:spPr/>
    </dgm:pt>
    <dgm:pt modelId="{86AA72B4-2C55-4CC5-B4F4-22DB74BF701D}" type="pres">
      <dgm:prSet presAssocID="{745093EF-DB3E-48C8-891D-451BB04C85BC}" presName="parTx" presStyleLbl="revTx" presStyleIdx="0" presStyleCnt="6">
        <dgm:presLayoutVars>
          <dgm:chMax val="0"/>
          <dgm:chPref val="0"/>
        </dgm:presLayoutVars>
      </dgm:prSet>
      <dgm:spPr/>
    </dgm:pt>
    <dgm:pt modelId="{84014ABE-0295-4942-948A-12ED4564A045}" type="pres">
      <dgm:prSet presAssocID="{58622E54-9012-45AC-AADF-5B17FF72C0C6}" presName="sibTrans" presStyleCnt="0"/>
      <dgm:spPr/>
    </dgm:pt>
    <dgm:pt modelId="{F278E380-879C-49E2-BE05-A2D01A36175A}" type="pres">
      <dgm:prSet presAssocID="{09D2D8A3-8568-4658-AF84-3E8A30C2FFEF}" presName="compNode" presStyleCnt="0"/>
      <dgm:spPr/>
    </dgm:pt>
    <dgm:pt modelId="{94133405-4697-4505-84B7-FB789C04291A}" type="pres">
      <dgm:prSet presAssocID="{09D2D8A3-8568-4658-AF84-3E8A30C2FFEF}" presName="bgRect" presStyleLbl="bgShp" presStyleIdx="1" presStyleCnt="6"/>
      <dgm:spPr/>
    </dgm:pt>
    <dgm:pt modelId="{F439AC12-217C-4BB0-B39F-3A402691F273}" type="pres">
      <dgm:prSet presAssocID="{09D2D8A3-8568-4658-AF84-3E8A30C2FFEF}"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book with solid fill"/>
        </a:ext>
      </dgm:extLst>
    </dgm:pt>
    <dgm:pt modelId="{19C7B672-7C67-4373-95A5-3E31906EE77A}" type="pres">
      <dgm:prSet presAssocID="{09D2D8A3-8568-4658-AF84-3E8A30C2FFEF}" presName="spaceRect" presStyleCnt="0"/>
      <dgm:spPr/>
    </dgm:pt>
    <dgm:pt modelId="{6B43F7A7-2DC0-4504-BBD4-F80FEDB563AE}" type="pres">
      <dgm:prSet presAssocID="{09D2D8A3-8568-4658-AF84-3E8A30C2FFEF}" presName="parTx" presStyleLbl="revTx" presStyleIdx="1" presStyleCnt="6">
        <dgm:presLayoutVars>
          <dgm:chMax val="0"/>
          <dgm:chPref val="0"/>
        </dgm:presLayoutVars>
      </dgm:prSet>
      <dgm:spPr/>
    </dgm:pt>
    <dgm:pt modelId="{420E8CFB-48CB-493A-B2E7-830F799D0984}" type="pres">
      <dgm:prSet presAssocID="{30917240-A8CA-46EC-8058-CBBE57591E01}" presName="sibTrans" presStyleCnt="0"/>
      <dgm:spPr/>
    </dgm:pt>
    <dgm:pt modelId="{C277F527-640A-4200-8E17-EA929535AD59}" type="pres">
      <dgm:prSet presAssocID="{6F84A63F-0A96-4C23-8487-357DB13D8282}" presName="compNode" presStyleCnt="0"/>
      <dgm:spPr/>
    </dgm:pt>
    <dgm:pt modelId="{8978330D-4208-4EF7-B1B7-D6F384632F63}" type="pres">
      <dgm:prSet presAssocID="{6F84A63F-0A96-4C23-8487-357DB13D8282}" presName="bgRect" presStyleLbl="bgShp" presStyleIdx="2" presStyleCnt="6"/>
      <dgm:spPr/>
    </dgm:pt>
    <dgm:pt modelId="{143058E2-029C-4139-A247-0170C0C44BBE}" type="pres">
      <dgm:prSet presAssocID="{6F84A63F-0A96-4C23-8487-357DB13D8282}"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orld with solid fill"/>
        </a:ext>
      </dgm:extLst>
    </dgm:pt>
    <dgm:pt modelId="{7DED9E64-B7A8-4C3C-8BD0-1E5082358854}" type="pres">
      <dgm:prSet presAssocID="{6F84A63F-0A96-4C23-8487-357DB13D8282}" presName="spaceRect" presStyleCnt="0"/>
      <dgm:spPr/>
    </dgm:pt>
    <dgm:pt modelId="{64DC5E90-81B8-4118-A3AA-EF59333CC1D2}" type="pres">
      <dgm:prSet presAssocID="{6F84A63F-0A96-4C23-8487-357DB13D8282}" presName="parTx" presStyleLbl="revTx" presStyleIdx="2" presStyleCnt="6">
        <dgm:presLayoutVars>
          <dgm:chMax val="0"/>
          <dgm:chPref val="0"/>
        </dgm:presLayoutVars>
      </dgm:prSet>
      <dgm:spPr/>
    </dgm:pt>
    <dgm:pt modelId="{FF9B9031-32DD-4BA0-8DD1-8219A29B0AA4}" type="pres">
      <dgm:prSet presAssocID="{BE786205-BDDA-4B1E-A22D-06951831563D}" presName="sibTrans" presStyleCnt="0"/>
      <dgm:spPr/>
    </dgm:pt>
    <dgm:pt modelId="{E37E2996-1F93-4940-99B8-25DAD8AF189A}" type="pres">
      <dgm:prSet presAssocID="{FFEC156A-373E-4A90-81BE-D5DFBCBE7BA1}" presName="compNode" presStyleCnt="0"/>
      <dgm:spPr/>
    </dgm:pt>
    <dgm:pt modelId="{4B0DD90A-67A1-4D86-B6E8-E7656D5AB53E}" type="pres">
      <dgm:prSet presAssocID="{FFEC156A-373E-4A90-81BE-D5DFBCBE7BA1}" presName="bgRect" presStyleLbl="bgShp" presStyleIdx="3" presStyleCnt="6"/>
      <dgm:spPr/>
    </dgm:pt>
    <dgm:pt modelId="{FA84B2AC-05F1-47B1-856C-99A0A0D64B9A}" type="pres">
      <dgm:prSet presAssocID="{FFEC156A-373E-4A90-81BE-D5DFBCBE7BA1}"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Illustrator with solid fill"/>
        </a:ext>
      </dgm:extLst>
    </dgm:pt>
    <dgm:pt modelId="{F4858CBD-1829-44DF-8A00-F38BF80536FC}" type="pres">
      <dgm:prSet presAssocID="{FFEC156A-373E-4A90-81BE-D5DFBCBE7BA1}" presName="spaceRect" presStyleCnt="0"/>
      <dgm:spPr/>
    </dgm:pt>
    <dgm:pt modelId="{45B67362-373D-4777-9D56-D80031B89C29}" type="pres">
      <dgm:prSet presAssocID="{FFEC156A-373E-4A90-81BE-D5DFBCBE7BA1}" presName="parTx" presStyleLbl="revTx" presStyleIdx="3" presStyleCnt="6">
        <dgm:presLayoutVars>
          <dgm:chMax val="0"/>
          <dgm:chPref val="0"/>
        </dgm:presLayoutVars>
      </dgm:prSet>
      <dgm:spPr/>
    </dgm:pt>
    <dgm:pt modelId="{65FD0E14-FD75-4068-A9B2-2CF9BC9D7C95}" type="pres">
      <dgm:prSet presAssocID="{D15ED31F-8EE4-4967-97EC-2787CFB54E28}" presName="sibTrans" presStyleCnt="0"/>
      <dgm:spPr/>
    </dgm:pt>
    <dgm:pt modelId="{83A5EBF5-C9CB-4900-8092-CAF717766425}" type="pres">
      <dgm:prSet presAssocID="{66ECC8E9-B2A9-4E3B-BF48-33AA75517164}" presName="compNode" presStyleCnt="0"/>
      <dgm:spPr/>
    </dgm:pt>
    <dgm:pt modelId="{9297A0A3-BCC9-45C1-9D10-DEBCC8339F64}" type="pres">
      <dgm:prSet presAssocID="{66ECC8E9-B2A9-4E3B-BF48-33AA75517164}" presName="bgRect" presStyleLbl="bgShp" presStyleIdx="4" presStyleCnt="6"/>
      <dgm:spPr/>
    </dgm:pt>
    <dgm:pt modelId="{2103BD97-1BC2-47BB-A00D-3E8676E5A2D8}" type="pres">
      <dgm:prSet presAssocID="{66ECC8E9-B2A9-4E3B-BF48-33AA7551716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10A6A835-E87B-4C8B-B6FD-F4CE46C1F713}" type="pres">
      <dgm:prSet presAssocID="{66ECC8E9-B2A9-4E3B-BF48-33AA75517164}" presName="spaceRect" presStyleCnt="0"/>
      <dgm:spPr/>
    </dgm:pt>
    <dgm:pt modelId="{0F4F578C-2A73-44EF-8DEA-4CC2D02F5000}" type="pres">
      <dgm:prSet presAssocID="{66ECC8E9-B2A9-4E3B-BF48-33AA75517164}" presName="parTx" presStyleLbl="revTx" presStyleIdx="4" presStyleCnt="6">
        <dgm:presLayoutVars>
          <dgm:chMax val="0"/>
          <dgm:chPref val="0"/>
        </dgm:presLayoutVars>
      </dgm:prSet>
      <dgm:spPr/>
    </dgm:pt>
    <dgm:pt modelId="{72B1AA85-C0A4-4416-B037-75EABA92D8C6}" type="pres">
      <dgm:prSet presAssocID="{30ED062C-5488-4B18-B50D-28379AC4B11B}" presName="sibTrans" presStyleCnt="0"/>
      <dgm:spPr/>
    </dgm:pt>
    <dgm:pt modelId="{22DBBE61-1637-46FC-BBC1-FEE09D404298}" type="pres">
      <dgm:prSet presAssocID="{CB3B15D3-AC8F-4D0F-84EB-645B177881A1}" presName="compNode" presStyleCnt="0"/>
      <dgm:spPr/>
    </dgm:pt>
    <dgm:pt modelId="{62378A5F-0468-4CBF-A5F6-E2A6525F45FC}" type="pres">
      <dgm:prSet presAssocID="{CB3B15D3-AC8F-4D0F-84EB-645B177881A1}" presName="bgRect" presStyleLbl="bgShp" presStyleIdx="5" presStyleCnt="6"/>
      <dgm:spPr/>
    </dgm:pt>
    <dgm:pt modelId="{7F6A0362-C525-442B-9C34-4DC174DF2677}" type="pres">
      <dgm:prSet presAssocID="{CB3B15D3-AC8F-4D0F-84EB-645B177881A1}"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uestion Mark with solid fill"/>
        </a:ext>
      </dgm:extLst>
    </dgm:pt>
    <dgm:pt modelId="{E1C7390A-A1B2-4013-82D9-D5BDAAFF4A41}" type="pres">
      <dgm:prSet presAssocID="{CB3B15D3-AC8F-4D0F-84EB-645B177881A1}" presName="spaceRect" presStyleCnt="0"/>
      <dgm:spPr/>
    </dgm:pt>
    <dgm:pt modelId="{AE2C286B-E09D-4A58-84CF-FDF673CA9B5B}" type="pres">
      <dgm:prSet presAssocID="{CB3B15D3-AC8F-4D0F-84EB-645B177881A1}" presName="parTx" presStyleLbl="revTx" presStyleIdx="5" presStyleCnt="6">
        <dgm:presLayoutVars>
          <dgm:chMax val="0"/>
          <dgm:chPref val="0"/>
        </dgm:presLayoutVars>
      </dgm:prSet>
      <dgm:spPr/>
    </dgm:pt>
  </dgm:ptLst>
  <dgm:cxnLst>
    <dgm:cxn modelId="{A4027508-B95F-4F1C-A369-B6436BBE988C}" type="presOf" srcId="{04F8D16D-A137-4D00-9E33-8DA8950DDFB7}" destId="{F83A4F21-44A1-4098-A261-82239B40CCE4}" srcOrd="0" destOrd="0" presId="urn:microsoft.com/office/officeart/2018/2/layout/IconVerticalSolidList"/>
    <dgm:cxn modelId="{C93BB338-0183-4C17-8080-8908780F14DF}" type="presOf" srcId="{745093EF-DB3E-48C8-891D-451BB04C85BC}" destId="{86AA72B4-2C55-4CC5-B4F4-22DB74BF701D}" srcOrd="0" destOrd="0" presId="urn:microsoft.com/office/officeart/2018/2/layout/IconVerticalSolidList"/>
    <dgm:cxn modelId="{F444406F-FB80-44A1-915D-733BA4810241}" srcId="{04F8D16D-A137-4D00-9E33-8DA8950DDFB7}" destId="{745093EF-DB3E-48C8-891D-451BB04C85BC}" srcOrd="0" destOrd="0" parTransId="{12B39C61-5996-4B08-BE32-0D46C091CA96}" sibTransId="{58622E54-9012-45AC-AADF-5B17FF72C0C6}"/>
    <dgm:cxn modelId="{2EF56780-87B5-4B5C-8393-0D0CA6DF1E69}" srcId="{04F8D16D-A137-4D00-9E33-8DA8950DDFB7}" destId="{66ECC8E9-B2A9-4E3B-BF48-33AA75517164}" srcOrd="4" destOrd="0" parTransId="{12F87BAA-7E47-4C52-B90C-4C4824E938F0}" sibTransId="{30ED062C-5488-4B18-B50D-28379AC4B11B}"/>
    <dgm:cxn modelId="{1E380F92-324A-41D9-9DA3-AD62A6EAF59A}" type="presOf" srcId="{FFEC156A-373E-4A90-81BE-D5DFBCBE7BA1}" destId="{45B67362-373D-4777-9D56-D80031B89C29}" srcOrd="0" destOrd="0" presId="urn:microsoft.com/office/officeart/2018/2/layout/IconVerticalSolidList"/>
    <dgm:cxn modelId="{A70D2A96-2ADF-4020-BC74-EE62AB1A82ED}" type="presOf" srcId="{09D2D8A3-8568-4658-AF84-3E8A30C2FFEF}" destId="{6B43F7A7-2DC0-4504-BBD4-F80FEDB563AE}" srcOrd="0" destOrd="0" presId="urn:microsoft.com/office/officeart/2018/2/layout/IconVerticalSolidList"/>
    <dgm:cxn modelId="{E89616A1-0115-4464-8057-7B37687137CC}" srcId="{04F8D16D-A137-4D00-9E33-8DA8950DDFB7}" destId="{6F84A63F-0A96-4C23-8487-357DB13D8282}" srcOrd="2" destOrd="0" parTransId="{53A32E74-CC0F-4CBA-9A65-D1062FEF6B86}" sibTransId="{BE786205-BDDA-4B1E-A22D-06951831563D}"/>
    <dgm:cxn modelId="{9A0203C9-86EA-4732-9945-1E45C57B6B02}" srcId="{04F8D16D-A137-4D00-9E33-8DA8950DDFB7}" destId="{FFEC156A-373E-4A90-81BE-D5DFBCBE7BA1}" srcOrd="3" destOrd="0" parTransId="{0CCD36F9-1583-4774-9DFA-0A61B08FC6CE}" sibTransId="{D15ED31F-8EE4-4967-97EC-2787CFB54E28}"/>
    <dgm:cxn modelId="{354439CC-35E7-42D9-85C9-DE3F1C389010}" type="presOf" srcId="{CB3B15D3-AC8F-4D0F-84EB-645B177881A1}" destId="{AE2C286B-E09D-4A58-84CF-FDF673CA9B5B}" srcOrd="0" destOrd="0" presId="urn:microsoft.com/office/officeart/2018/2/layout/IconVerticalSolidList"/>
    <dgm:cxn modelId="{0F35D1CF-DF53-4634-B827-95E9D3E8041A}" srcId="{04F8D16D-A137-4D00-9E33-8DA8950DDFB7}" destId="{09D2D8A3-8568-4658-AF84-3E8A30C2FFEF}" srcOrd="1" destOrd="0" parTransId="{A2D18BC2-8A57-4224-BD8D-E9ECD3432282}" sibTransId="{30917240-A8CA-46EC-8058-CBBE57591E01}"/>
    <dgm:cxn modelId="{557241EC-DD8B-471E-86E2-FDC0BDE731DF}" type="presOf" srcId="{66ECC8E9-B2A9-4E3B-BF48-33AA75517164}" destId="{0F4F578C-2A73-44EF-8DEA-4CC2D02F5000}" srcOrd="0" destOrd="0" presId="urn:microsoft.com/office/officeart/2018/2/layout/IconVerticalSolidList"/>
    <dgm:cxn modelId="{33AE8BFB-1BE6-49EA-BBEB-1F620066D98E}" type="presOf" srcId="{6F84A63F-0A96-4C23-8487-357DB13D8282}" destId="{64DC5E90-81B8-4118-A3AA-EF59333CC1D2}" srcOrd="0" destOrd="0" presId="urn:microsoft.com/office/officeart/2018/2/layout/IconVerticalSolidList"/>
    <dgm:cxn modelId="{ECCF6BFC-A684-4C73-BA2F-DF0B9064CE82}" srcId="{04F8D16D-A137-4D00-9E33-8DA8950DDFB7}" destId="{CB3B15D3-AC8F-4D0F-84EB-645B177881A1}" srcOrd="5" destOrd="0" parTransId="{E10B3F13-267E-4D02-A621-BD8E37B5B32B}" sibTransId="{1464D202-2D41-43B6-81F4-F7C77F7E2251}"/>
    <dgm:cxn modelId="{882B6C10-F8A8-4BAF-A38D-8938AA5EB76E}" type="presParOf" srcId="{F83A4F21-44A1-4098-A261-82239B40CCE4}" destId="{9498277D-DC65-4E67-9F71-D4DB5DEDAB34}" srcOrd="0" destOrd="0" presId="urn:microsoft.com/office/officeart/2018/2/layout/IconVerticalSolidList"/>
    <dgm:cxn modelId="{93D11093-B821-4258-B9CE-011F9DDA7E1D}" type="presParOf" srcId="{9498277D-DC65-4E67-9F71-D4DB5DEDAB34}" destId="{7E66029E-A84F-4C19-A99F-341FD4B5389D}" srcOrd="0" destOrd="0" presId="urn:microsoft.com/office/officeart/2018/2/layout/IconVerticalSolidList"/>
    <dgm:cxn modelId="{A3034768-3BF4-487A-9C38-B779799CA464}" type="presParOf" srcId="{9498277D-DC65-4E67-9F71-D4DB5DEDAB34}" destId="{2D9FD73A-5709-4E82-9C84-F720CC4247FE}" srcOrd="1" destOrd="0" presId="urn:microsoft.com/office/officeart/2018/2/layout/IconVerticalSolidList"/>
    <dgm:cxn modelId="{FE52C21A-2F4C-4277-A2DE-CD174B2CC781}" type="presParOf" srcId="{9498277D-DC65-4E67-9F71-D4DB5DEDAB34}" destId="{43123079-1E8B-495C-8D4B-EB2230B19A2F}" srcOrd="2" destOrd="0" presId="urn:microsoft.com/office/officeart/2018/2/layout/IconVerticalSolidList"/>
    <dgm:cxn modelId="{0612D960-AD6E-435A-B39A-0C769CADE411}" type="presParOf" srcId="{9498277D-DC65-4E67-9F71-D4DB5DEDAB34}" destId="{86AA72B4-2C55-4CC5-B4F4-22DB74BF701D}" srcOrd="3" destOrd="0" presId="urn:microsoft.com/office/officeart/2018/2/layout/IconVerticalSolidList"/>
    <dgm:cxn modelId="{D0E50204-0B0E-4D6A-A4B3-DEA29BA751E9}" type="presParOf" srcId="{F83A4F21-44A1-4098-A261-82239B40CCE4}" destId="{84014ABE-0295-4942-948A-12ED4564A045}" srcOrd="1" destOrd="0" presId="urn:microsoft.com/office/officeart/2018/2/layout/IconVerticalSolidList"/>
    <dgm:cxn modelId="{E942AD9C-9A30-4428-9081-E5E41DEF00E0}" type="presParOf" srcId="{F83A4F21-44A1-4098-A261-82239B40CCE4}" destId="{F278E380-879C-49E2-BE05-A2D01A36175A}" srcOrd="2" destOrd="0" presId="urn:microsoft.com/office/officeart/2018/2/layout/IconVerticalSolidList"/>
    <dgm:cxn modelId="{09B4D676-AFC4-4EF3-B90B-ED3117DF9512}" type="presParOf" srcId="{F278E380-879C-49E2-BE05-A2D01A36175A}" destId="{94133405-4697-4505-84B7-FB789C04291A}" srcOrd="0" destOrd="0" presId="urn:microsoft.com/office/officeart/2018/2/layout/IconVerticalSolidList"/>
    <dgm:cxn modelId="{4E1D2453-B31A-4370-A093-61A74773EDE1}" type="presParOf" srcId="{F278E380-879C-49E2-BE05-A2D01A36175A}" destId="{F439AC12-217C-4BB0-B39F-3A402691F273}" srcOrd="1" destOrd="0" presId="urn:microsoft.com/office/officeart/2018/2/layout/IconVerticalSolidList"/>
    <dgm:cxn modelId="{0B9B11FA-9C5D-490C-94B4-500E140B36B0}" type="presParOf" srcId="{F278E380-879C-49E2-BE05-A2D01A36175A}" destId="{19C7B672-7C67-4373-95A5-3E31906EE77A}" srcOrd="2" destOrd="0" presId="urn:microsoft.com/office/officeart/2018/2/layout/IconVerticalSolidList"/>
    <dgm:cxn modelId="{94B8B76C-4DDA-446E-A9B0-B2BE7B06953C}" type="presParOf" srcId="{F278E380-879C-49E2-BE05-A2D01A36175A}" destId="{6B43F7A7-2DC0-4504-BBD4-F80FEDB563AE}" srcOrd="3" destOrd="0" presId="urn:microsoft.com/office/officeart/2018/2/layout/IconVerticalSolidList"/>
    <dgm:cxn modelId="{11590C57-52A2-4F49-B651-AF8664AB780C}" type="presParOf" srcId="{F83A4F21-44A1-4098-A261-82239B40CCE4}" destId="{420E8CFB-48CB-493A-B2E7-830F799D0984}" srcOrd="3" destOrd="0" presId="urn:microsoft.com/office/officeart/2018/2/layout/IconVerticalSolidList"/>
    <dgm:cxn modelId="{C59499D7-6C65-4292-A4DF-643494362951}" type="presParOf" srcId="{F83A4F21-44A1-4098-A261-82239B40CCE4}" destId="{C277F527-640A-4200-8E17-EA929535AD59}" srcOrd="4" destOrd="0" presId="urn:microsoft.com/office/officeart/2018/2/layout/IconVerticalSolidList"/>
    <dgm:cxn modelId="{E0A8A62B-6FCE-4B89-B97C-A8E0EAF24380}" type="presParOf" srcId="{C277F527-640A-4200-8E17-EA929535AD59}" destId="{8978330D-4208-4EF7-B1B7-D6F384632F63}" srcOrd="0" destOrd="0" presId="urn:microsoft.com/office/officeart/2018/2/layout/IconVerticalSolidList"/>
    <dgm:cxn modelId="{571DD4AD-01C9-4294-894C-188C2D1DDFC3}" type="presParOf" srcId="{C277F527-640A-4200-8E17-EA929535AD59}" destId="{143058E2-029C-4139-A247-0170C0C44BBE}" srcOrd="1" destOrd="0" presId="urn:microsoft.com/office/officeart/2018/2/layout/IconVerticalSolidList"/>
    <dgm:cxn modelId="{19FE2D64-6768-4B91-8AA8-2078A614CBCA}" type="presParOf" srcId="{C277F527-640A-4200-8E17-EA929535AD59}" destId="{7DED9E64-B7A8-4C3C-8BD0-1E5082358854}" srcOrd="2" destOrd="0" presId="urn:microsoft.com/office/officeart/2018/2/layout/IconVerticalSolidList"/>
    <dgm:cxn modelId="{1904F8C8-2CB7-40CA-AC1B-D9052ECBCC5D}" type="presParOf" srcId="{C277F527-640A-4200-8E17-EA929535AD59}" destId="{64DC5E90-81B8-4118-A3AA-EF59333CC1D2}" srcOrd="3" destOrd="0" presId="urn:microsoft.com/office/officeart/2018/2/layout/IconVerticalSolidList"/>
    <dgm:cxn modelId="{79954731-34BA-4D6E-80FB-2A866CDD9D37}" type="presParOf" srcId="{F83A4F21-44A1-4098-A261-82239B40CCE4}" destId="{FF9B9031-32DD-4BA0-8DD1-8219A29B0AA4}" srcOrd="5" destOrd="0" presId="urn:microsoft.com/office/officeart/2018/2/layout/IconVerticalSolidList"/>
    <dgm:cxn modelId="{147584CE-3FB8-4E3B-A702-A25476440126}" type="presParOf" srcId="{F83A4F21-44A1-4098-A261-82239B40CCE4}" destId="{E37E2996-1F93-4940-99B8-25DAD8AF189A}" srcOrd="6" destOrd="0" presId="urn:microsoft.com/office/officeart/2018/2/layout/IconVerticalSolidList"/>
    <dgm:cxn modelId="{67BE74CC-4D59-47FB-AE65-53FBAA69236B}" type="presParOf" srcId="{E37E2996-1F93-4940-99B8-25DAD8AF189A}" destId="{4B0DD90A-67A1-4D86-B6E8-E7656D5AB53E}" srcOrd="0" destOrd="0" presId="urn:microsoft.com/office/officeart/2018/2/layout/IconVerticalSolidList"/>
    <dgm:cxn modelId="{84E39AC5-DABA-4F42-99F9-8FD1B1A17A18}" type="presParOf" srcId="{E37E2996-1F93-4940-99B8-25DAD8AF189A}" destId="{FA84B2AC-05F1-47B1-856C-99A0A0D64B9A}" srcOrd="1" destOrd="0" presId="urn:microsoft.com/office/officeart/2018/2/layout/IconVerticalSolidList"/>
    <dgm:cxn modelId="{F67BC893-3E3E-4536-86DD-E7BA89E74E44}" type="presParOf" srcId="{E37E2996-1F93-4940-99B8-25DAD8AF189A}" destId="{F4858CBD-1829-44DF-8A00-F38BF80536FC}" srcOrd="2" destOrd="0" presId="urn:microsoft.com/office/officeart/2018/2/layout/IconVerticalSolidList"/>
    <dgm:cxn modelId="{AD56BF2A-B2E2-4FAC-86CC-7E5A998728E6}" type="presParOf" srcId="{E37E2996-1F93-4940-99B8-25DAD8AF189A}" destId="{45B67362-373D-4777-9D56-D80031B89C29}" srcOrd="3" destOrd="0" presId="urn:microsoft.com/office/officeart/2018/2/layout/IconVerticalSolidList"/>
    <dgm:cxn modelId="{AF87EC62-BFE0-4425-AE9E-3E101AA1DDBD}" type="presParOf" srcId="{F83A4F21-44A1-4098-A261-82239B40CCE4}" destId="{65FD0E14-FD75-4068-A9B2-2CF9BC9D7C95}" srcOrd="7" destOrd="0" presId="urn:microsoft.com/office/officeart/2018/2/layout/IconVerticalSolidList"/>
    <dgm:cxn modelId="{E12CA6D9-4A08-4ABE-A163-DA9DDB2B2179}" type="presParOf" srcId="{F83A4F21-44A1-4098-A261-82239B40CCE4}" destId="{83A5EBF5-C9CB-4900-8092-CAF717766425}" srcOrd="8" destOrd="0" presId="urn:microsoft.com/office/officeart/2018/2/layout/IconVerticalSolidList"/>
    <dgm:cxn modelId="{62E7F58D-558A-4171-BAE2-4F2F12AABEC9}" type="presParOf" srcId="{83A5EBF5-C9CB-4900-8092-CAF717766425}" destId="{9297A0A3-BCC9-45C1-9D10-DEBCC8339F64}" srcOrd="0" destOrd="0" presId="urn:microsoft.com/office/officeart/2018/2/layout/IconVerticalSolidList"/>
    <dgm:cxn modelId="{346054CB-0210-41CA-AC27-90804069475A}" type="presParOf" srcId="{83A5EBF5-C9CB-4900-8092-CAF717766425}" destId="{2103BD97-1BC2-47BB-A00D-3E8676E5A2D8}" srcOrd="1" destOrd="0" presId="urn:microsoft.com/office/officeart/2018/2/layout/IconVerticalSolidList"/>
    <dgm:cxn modelId="{F04FD6F1-9CCA-4590-B8D5-5207324C4E98}" type="presParOf" srcId="{83A5EBF5-C9CB-4900-8092-CAF717766425}" destId="{10A6A835-E87B-4C8B-B6FD-F4CE46C1F713}" srcOrd="2" destOrd="0" presId="urn:microsoft.com/office/officeart/2018/2/layout/IconVerticalSolidList"/>
    <dgm:cxn modelId="{A712E141-9937-421A-B110-8459CB395859}" type="presParOf" srcId="{83A5EBF5-C9CB-4900-8092-CAF717766425}" destId="{0F4F578C-2A73-44EF-8DEA-4CC2D02F5000}" srcOrd="3" destOrd="0" presId="urn:microsoft.com/office/officeart/2018/2/layout/IconVerticalSolidList"/>
    <dgm:cxn modelId="{5C8F0EBA-A946-4444-BADA-8FA77733F762}" type="presParOf" srcId="{F83A4F21-44A1-4098-A261-82239B40CCE4}" destId="{72B1AA85-C0A4-4416-B037-75EABA92D8C6}" srcOrd="9" destOrd="0" presId="urn:microsoft.com/office/officeart/2018/2/layout/IconVerticalSolidList"/>
    <dgm:cxn modelId="{48B38691-48A2-47E7-B03E-5A82235FBF97}" type="presParOf" srcId="{F83A4F21-44A1-4098-A261-82239B40CCE4}" destId="{22DBBE61-1637-46FC-BBC1-FEE09D404298}" srcOrd="10" destOrd="0" presId="urn:microsoft.com/office/officeart/2018/2/layout/IconVerticalSolidList"/>
    <dgm:cxn modelId="{440CA936-316A-489F-9DC3-D7472F4D35C4}" type="presParOf" srcId="{22DBBE61-1637-46FC-BBC1-FEE09D404298}" destId="{62378A5F-0468-4CBF-A5F6-E2A6525F45FC}" srcOrd="0" destOrd="0" presId="urn:microsoft.com/office/officeart/2018/2/layout/IconVerticalSolidList"/>
    <dgm:cxn modelId="{0BD63F86-2764-4984-BE71-3536BD8F99B5}" type="presParOf" srcId="{22DBBE61-1637-46FC-BBC1-FEE09D404298}" destId="{7F6A0362-C525-442B-9C34-4DC174DF2677}" srcOrd="1" destOrd="0" presId="urn:microsoft.com/office/officeart/2018/2/layout/IconVerticalSolidList"/>
    <dgm:cxn modelId="{6A54E37C-E928-425A-95D8-ADB19FA48DFF}" type="presParOf" srcId="{22DBBE61-1637-46FC-BBC1-FEE09D404298}" destId="{E1C7390A-A1B2-4013-82D9-D5BDAAFF4A41}" srcOrd="2" destOrd="0" presId="urn:microsoft.com/office/officeart/2018/2/layout/IconVerticalSolidList"/>
    <dgm:cxn modelId="{29E6D5C5-58FE-4BED-9E40-2117092BE291}" type="presParOf" srcId="{22DBBE61-1637-46FC-BBC1-FEE09D404298}" destId="{AE2C286B-E09D-4A58-84CF-FDF673CA9B5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B0FFC9-DFD8-4FE7-974D-54A02980E64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040CB5F-9261-4A8A-8A1A-AC0D681D69FD}">
      <dgm:prSet/>
      <dgm:spPr/>
      <dgm:t>
        <a:bodyPr/>
        <a:lstStyle/>
        <a:p>
          <a:pPr>
            <a:lnSpc>
              <a:spcPct val="100000"/>
            </a:lnSpc>
          </a:pPr>
          <a:r>
            <a:rPr lang="en-US"/>
            <a:t>Scope creep</a:t>
          </a:r>
        </a:p>
      </dgm:t>
    </dgm:pt>
    <dgm:pt modelId="{5C2F22B1-923C-4A24-B088-DBA7D45D4B6E}" type="parTrans" cxnId="{A9DED9F4-3ACA-4D30-BD87-E231EC509AE0}">
      <dgm:prSet/>
      <dgm:spPr/>
      <dgm:t>
        <a:bodyPr/>
        <a:lstStyle/>
        <a:p>
          <a:endParaRPr lang="en-US"/>
        </a:p>
      </dgm:t>
    </dgm:pt>
    <dgm:pt modelId="{E4D48AEF-2AB3-4DFD-9FDB-540CBEF04553}" type="sibTrans" cxnId="{A9DED9F4-3ACA-4D30-BD87-E231EC509AE0}">
      <dgm:prSet/>
      <dgm:spPr/>
      <dgm:t>
        <a:bodyPr/>
        <a:lstStyle/>
        <a:p>
          <a:pPr>
            <a:lnSpc>
              <a:spcPct val="100000"/>
            </a:lnSpc>
          </a:pPr>
          <a:endParaRPr lang="en-US"/>
        </a:p>
      </dgm:t>
    </dgm:pt>
    <dgm:pt modelId="{A35A572C-A0A9-4453-B102-18287D115E48}">
      <dgm:prSet/>
      <dgm:spPr/>
      <dgm:t>
        <a:bodyPr/>
        <a:lstStyle/>
        <a:p>
          <a:pPr>
            <a:lnSpc>
              <a:spcPct val="100000"/>
            </a:lnSpc>
          </a:pPr>
          <a:r>
            <a:rPr lang="en-US">
              <a:latin typeface="Aptos Display" panose="020F0302020204030204"/>
            </a:rPr>
            <a:t>Over-emphasis</a:t>
          </a:r>
          <a:r>
            <a:rPr lang="en-US"/>
            <a:t> on music</a:t>
          </a:r>
        </a:p>
      </dgm:t>
    </dgm:pt>
    <dgm:pt modelId="{28572FE1-A100-4AF4-9218-72FB175B42FC}" type="parTrans" cxnId="{9EC8AF5A-423B-4E48-A8A2-263B895C372B}">
      <dgm:prSet/>
      <dgm:spPr/>
      <dgm:t>
        <a:bodyPr/>
        <a:lstStyle/>
        <a:p>
          <a:endParaRPr lang="en-US"/>
        </a:p>
      </dgm:t>
    </dgm:pt>
    <dgm:pt modelId="{D9EA99C6-64FD-49F2-A4F2-ACBB6A5910EB}" type="sibTrans" cxnId="{9EC8AF5A-423B-4E48-A8A2-263B895C372B}">
      <dgm:prSet/>
      <dgm:spPr/>
      <dgm:t>
        <a:bodyPr/>
        <a:lstStyle/>
        <a:p>
          <a:pPr>
            <a:lnSpc>
              <a:spcPct val="100000"/>
            </a:lnSpc>
          </a:pPr>
          <a:endParaRPr lang="en-US"/>
        </a:p>
      </dgm:t>
    </dgm:pt>
    <dgm:pt modelId="{A9743803-3BC5-40BA-B90E-9AC2822B13FB}">
      <dgm:prSet/>
      <dgm:spPr/>
      <dgm:t>
        <a:bodyPr/>
        <a:lstStyle/>
        <a:p>
          <a:pPr>
            <a:lnSpc>
              <a:spcPct val="100000"/>
            </a:lnSpc>
          </a:pPr>
          <a:r>
            <a:rPr lang="en-US">
              <a:latin typeface="Aptos Display" panose="020F0302020204030204"/>
            </a:rPr>
            <a:t>Expensive</a:t>
          </a:r>
          <a:r>
            <a:rPr lang="en-US"/>
            <a:t> </a:t>
          </a:r>
          <a:r>
            <a:rPr lang="en-US">
              <a:latin typeface="Aptos Display" panose="020F0302020204030204"/>
            </a:rPr>
            <a:t>file </a:t>
          </a:r>
          <a:r>
            <a:rPr lang="en-US"/>
            <a:t>sharing</a:t>
          </a:r>
          <a:endParaRPr lang="en-US">
            <a:latin typeface="Aptos Display" panose="020F0302020204030204"/>
          </a:endParaRPr>
        </a:p>
      </dgm:t>
    </dgm:pt>
    <dgm:pt modelId="{FE9A65E8-FAB9-47B9-8E55-E65AB989E579}" type="parTrans" cxnId="{10E894B1-4BAB-43E1-ABEB-659A8910772F}">
      <dgm:prSet/>
      <dgm:spPr/>
      <dgm:t>
        <a:bodyPr/>
        <a:lstStyle/>
        <a:p>
          <a:endParaRPr lang="en-US"/>
        </a:p>
      </dgm:t>
    </dgm:pt>
    <dgm:pt modelId="{6C6887E6-E57C-45FE-8F10-53313C7C21F3}" type="sibTrans" cxnId="{10E894B1-4BAB-43E1-ABEB-659A8910772F}">
      <dgm:prSet/>
      <dgm:spPr/>
      <dgm:t>
        <a:bodyPr/>
        <a:lstStyle/>
        <a:p>
          <a:pPr>
            <a:lnSpc>
              <a:spcPct val="100000"/>
            </a:lnSpc>
          </a:pPr>
          <a:endParaRPr lang="en-US"/>
        </a:p>
      </dgm:t>
    </dgm:pt>
    <dgm:pt modelId="{F783FB1B-0FDE-4AD6-B92B-FCD4EB9F5205}">
      <dgm:prSet/>
      <dgm:spPr/>
      <dgm:t>
        <a:bodyPr/>
        <a:lstStyle/>
        <a:p>
          <a:pPr>
            <a:lnSpc>
              <a:spcPct val="100000"/>
            </a:lnSpc>
          </a:pPr>
          <a:r>
            <a:rPr lang="en-US"/>
            <a:t>Steep learning curve</a:t>
          </a:r>
        </a:p>
      </dgm:t>
    </dgm:pt>
    <dgm:pt modelId="{414C2BC9-999A-4855-BB22-60177D20217E}" type="parTrans" cxnId="{31E3C58E-4457-4091-A61E-6971AC371C86}">
      <dgm:prSet/>
      <dgm:spPr/>
      <dgm:t>
        <a:bodyPr/>
        <a:lstStyle/>
        <a:p>
          <a:endParaRPr lang="en-US"/>
        </a:p>
      </dgm:t>
    </dgm:pt>
    <dgm:pt modelId="{ADDB510C-DC27-48C5-A367-2D7D62E8F7D8}" type="sibTrans" cxnId="{31E3C58E-4457-4091-A61E-6971AC371C86}">
      <dgm:prSet/>
      <dgm:spPr/>
      <dgm:t>
        <a:bodyPr/>
        <a:lstStyle/>
        <a:p>
          <a:endParaRPr lang="en-US"/>
        </a:p>
      </dgm:t>
    </dgm:pt>
    <dgm:pt modelId="{A5894A1F-BBB5-4014-8815-8772EF3B5367}" type="pres">
      <dgm:prSet presAssocID="{59B0FFC9-DFD8-4FE7-974D-54A02980E64F}" presName="root" presStyleCnt="0">
        <dgm:presLayoutVars>
          <dgm:dir/>
          <dgm:resizeHandles val="exact"/>
        </dgm:presLayoutVars>
      </dgm:prSet>
      <dgm:spPr/>
    </dgm:pt>
    <dgm:pt modelId="{F650B97E-B8D7-4EB7-83A5-EED0D1DB90C6}" type="pres">
      <dgm:prSet presAssocID="{59B0FFC9-DFD8-4FE7-974D-54A02980E64F}" presName="container" presStyleCnt="0">
        <dgm:presLayoutVars>
          <dgm:dir/>
          <dgm:resizeHandles val="exact"/>
        </dgm:presLayoutVars>
      </dgm:prSet>
      <dgm:spPr/>
    </dgm:pt>
    <dgm:pt modelId="{5F7748A7-1EB9-4128-9DDF-6B71F159168B}" type="pres">
      <dgm:prSet presAssocID="{7040CB5F-9261-4A8A-8A1A-AC0D681D69FD}" presName="compNode" presStyleCnt="0"/>
      <dgm:spPr/>
    </dgm:pt>
    <dgm:pt modelId="{FE73A0FD-9A70-48A8-9DB9-A1DA43275C31}" type="pres">
      <dgm:prSet presAssocID="{7040CB5F-9261-4A8A-8A1A-AC0D681D69FD}" presName="iconBgRect" presStyleLbl="bgShp" presStyleIdx="0" presStyleCnt="4"/>
      <dgm:spPr/>
    </dgm:pt>
    <dgm:pt modelId="{4DB34708-C968-45EF-8478-F7737C2766FB}" type="pres">
      <dgm:prSet presAssocID="{7040CB5F-9261-4A8A-8A1A-AC0D681D69F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D98C3CB8-2EAA-436B-B178-0C1A230EB8D2}" type="pres">
      <dgm:prSet presAssocID="{7040CB5F-9261-4A8A-8A1A-AC0D681D69FD}" presName="spaceRect" presStyleCnt="0"/>
      <dgm:spPr/>
    </dgm:pt>
    <dgm:pt modelId="{49907B2A-1632-42A7-96FA-E8AF1707D72E}" type="pres">
      <dgm:prSet presAssocID="{7040CB5F-9261-4A8A-8A1A-AC0D681D69FD}" presName="textRect" presStyleLbl="revTx" presStyleIdx="0" presStyleCnt="4">
        <dgm:presLayoutVars>
          <dgm:chMax val="1"/>
          <dgm:chPref val="1"/>
        </dgm:presLayoutVars>
      </dgm:prSet>
      <dgm:spPr/>
    </dgm:pt>
    <dgm:pt modelId="{5401390D-48D4-4A23-B538-8285664EBB45}" type="pres">
      <dgm:prSet presAssocID="{E4D48AEF-2AB3-4DFD-9FDB-540CBEF04553}" presName="sibTrans" presStyleLbl="sibTrans2D1" presStyleIdx="0" presStyleCnt="0"/>
      <dgm:spPr/>
    </dgm:pt>
    <dgm:pt modelId="{12C274F6-700B-4D58-9D4F-5FC37CF762C5}" type="pres">
      <dgm:prSet presAssocID="{A35A572C-A0A9-4453-B102-18287D115E48}" presName="compNode" presStyleCnt="0"/>
      <dgm:spPr/>
    </dgm:pt>
    <dgm:pt modelId="{F5B0A683-F0CA-4EB0-9219-283D47E12748}" type="pres">
      <dgm:prSet presAssocID="{A35A572C-A0A9-4453-B102-18287D115E48}" presName="iconBgRect" presStyleLbl="bgShp" presStyleIdx="1" presStyleCnt="4"/>
      <dgm:spPr/>
    </dgm:pt>
    <dgm:pt modelId="{970A5D74-21D2-4B2E-AA4F-9C973E336A00}" type="pres">
      <dgm:prSet presAssocID="{A35A572C-A0A9-4453-B102-18287D115E4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usic"/>
        </a:ext>
      </dgm:extLst>
    </dgm:pt>
    <dgm:pt modelId="{4D9DEE7C-C745-4E8C-A3AD-8DE8DE4A6C49}" type="pres">
      <dgm:prSet presAssocID="{A35A572C-A0A9-4453-B102-18287D115E48}" presName="spaceRect" presStyleCnt="0"/>
      <dgm:spPr/>
    </dgm:pt>
    <dgm:pt modelId="{69319A8D-2131-4D56-BF70-00754467F1BF}" type="pres">
      <dgm:prSet presAssocID="{A35A572C-A0A9-4453-B102-18287D115E48}" presName="textRect" presStyleLbl="revTx" presStyleIdx="1" presStyleCnt="4">
        <dgm:presLayoutVars>
          <dgm:chMax val="1"/>
          <dgm:chPref val="1"/>
        </dgm:presLayoutVars>
      </dgm:prSet>
      <dgm:spPr/>
    </dgm:pt>
    <dgm:pt modelId="{A615DAD4-A10F-41F3-8E03-52E1349FC345}" type="pres">
      <dgm:prSet presAssocID="{D9EA99C6-64FD-49F2-A4F2-ACBB6A5910EB}" presName="sibTrans" presStyleLbl="sibTrans2D1" presStyleIdx="0" presStyleCnt="0"/>
      <dgm:spPr/>
    </dgm:pt>
    <dgm:pt modelId="{29B3D9F6-31E4-47F1-A8C8-E29FEC8AE9B1}" type="pres">
      <dgm:prSet presAssocID="{A9743803-3BC5-40BA-B90E-9AC2822B13FB}" presName="compNode" presStyleCnt="0"/>
      <dgm:spPr/>
    </dgm:pt>
    <dgm:pt modelId="{6F65E55D-8A79-4D04-9B61-F2DCDF3DD9C1}" type="pres">
      <dgm:prSet presAssocID="{A9743803-3BC5-40BA-B90E-9AC2822B13FB}" presName="iconBgRect" presStyleLbl="bgShp" presStyleIdx="2" presStyleCnt="4"/>
      <dgm:spPr/>
    </dgm:pt>
    <dgm:pt modelId="{4E8AFBEF-E80E-49F6-B6C2-131FE16426D9}" type="pres">
      <dgm:prSet presAssocID="{A9743803-3BC5-40BA-B90E-9AC2822B13F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Folder"/>
        </a:ext>
      </dgm:extLst>
    </dgm:pt>
    <dgm:pt modelId="{079994A7-F13B-473E-9A9E-76D6D65F7AF6}" type="pres">
      <dgm:prSet presAssocID="{A9743803-3BC5-40BA-B90E-9AC2822B13FB}" presName="spaceRect" presStyleCnt="0"/>
      <dgm:spPr/>
    </dgm:pt>
    <dgm:pt modelId="{BE556A21-EB5C-4E91-A9A8-5390D2856DD7}" type="pres">
      <dgm:prSet presAssocID="{A9743803-3BC5-40BA-B90E-9AC2822B13FB}" presName="textRect" presStyleLbl="revTx" presStyleIdx="2" presStyleCnt="4">
        <dgm:presLayoutVars>
          <dgm:chMax val="1"/>
          <dgm:chPref val="1"/>
        </dgm:presLayoutVars>
      </dgm:prSet>
      <dgm:spPr/>
    </dgm:pt>
    <dgm:pt modelId="{B134F80A-9D51-4C04-B852-0E69DB16E636}" type="pres">
      <dgm:prSet presAssocID="{6C6887E6-E57C-45FE-8F10-53313C7C21F3}" presName="sibTrans" presStyleLbl="sibTrans2D1" presStyleIdx="0" presStyleCnt="0"/>
      <dgm:spPr/>
    </dgm:pt>
    <dgm:pt modelId="{BA4EBA9B-48BE-4612-9854-320A56EFAC2A}" type="pres">
      <dgm:prSet presAssocID="{F783FB1B-0FDE-4AD6-B92B-FCD4EB9F5205}" presName="compNode" presStyleCnt="0"/>
      <dgm:spPr/>
    </dgm:pt>
    <dgm:pt modelId="{2E37BD4D-3239-47E8-AB51-5439E47DECB3}" type="pres">
      <dgm:prSet presAssocID="{F783FB1B-0FDE-4AD6-B92B-FCD4EB9F5205}" presName="iconBgRect" presStyleLbl="bgShp" presStyleIdx="3" presStyleCnt="4"/>
      <dgm:spPr/>
    </dgm:pt>
    <dgm:pt modelId="{5C80CECF-8F64-4E30-8087-853C164EF6BB}" type="pres">
      <dgm:prSet presAssocID="{F783FB1B-0FDE-4AD6-B92B-FCD4EB9F520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51381887-0D0D-4B08-8CAC-22D18859415F}" type="pres">
      <dgm:prSet presAssocID="{F783FB1B-0FDE-4AD6-B92B-FCD4EB9F5205}" presName="spaceRect" presStyleCnt="0"/>
      <dgm:spPr/>
    </dgm:pt>
    <dgm:pt modelId="{2AFBCE33-BA28-4342-A9F2-36CF1F7FF384}" type="pres">
      <dgm:prSet presAssocID="{F783FB1B-0FDE-4AD6-B92B-FCD4EB9F5205}" presName="textRect" presStyleLbl="revTx" presStyleIdx="3" presStyleCnt="4">
        <dgm:presLayoutVars>
          <dgm:chMax val="1"/>
          <dgm:chPref val="1"/>
        </dgm:presLayoutVars>
      </dgm:prSet>
      <dgm:spPr/>
    </dgm:pt>
  </dgm:ptLst>
  <dgm:cxnLst>
    <dgm:cxn modelId="{82191C03-1879-4AC9-A9CC-697055876049}" type="presOf" srcId="{D9EA99C6-64FD-49F2-A4F2-ACBB6A5910EB}" destId="{A615DAD4-A10F-41F3-8E03-52E1349FC345}" srcOrd="0" destOrd="0" presId="urn:microsoft.com/office/officeart/2018/2/layout/IconCircleList"/>
    <dgm:cxn modelId="{2E1D3B0F-CB8C-4DC2-A593-CF424532F257}" type="presOf" srcId="{7040CB5F-9261-4A8A-8A1A-AC0D681D69FD}" destId="{49907B2A-1632-42A7-96FA-E8AF1707D72E}" srcOrd="0" destOrd="0" presId="urn:microsoft.com/office/officeart/2018/2/layout/IconCircleList"/>
    <dgm:cxn modelId="{4001C01D-6264-4CB9-B6EE-C3F735F7EB51}" type="presOf" srcId="{59B0FFC9-DFD8-4FE7-974D-54A02980E64F}" destId="{A5894A1F-BBB5-4014-8815-8772EF3B5367}" srcOrd="0" destOrd="0" presId="urn:microsoft.com/office/officeart/2018/2/layout/IconCircleList"/>
    <dgm:cxn modelId="{450C9124-EB30-428D-9702-DAE7D4716F80}" type="presOf" srcId="{F783FB1B-0FDE-4AD6-B92B-FCD4EB9F5205}" destId="{2AFBCE33-BA28-4342-A9F2-36CF1F7FF384}" srcOrd="0" destOrd="0" presId="urn:microsoft.com/office/officeart/2018/2/layout/IconCircleList"/>
    <dgm:cxn modelId="{130CE24B-251C-476B-B447-2C213556F118}" type="presOf" srcId="{A9743803-3BC5-40BA-B90E-9AC2822B13FB}" destId="{BE556A21-EB5C-4E91-A9A8-5390D2856DD7}" srcOrd="0" destOrd="0" presId="urn:microsoft.com/office/officeart/2018/2/layout/IconCircleList"/>
    <dgm:cxn modelId="{1180DA55-F2A4-4515-80CA-3F1A59E7489D}" type="presOf" srcId="{A35A572C-A0A9-4453-B102-18287D115E48}" destId="{69319A8D-2131-4D56-BF70-00754467F1BF}" srcOrd="0" destOrd="0" presId="urn:microsoft.com/office/officeart/2018/2/layout/IconCircleList"/>
    <dgm:cxn modelId="{12374458-DBF5-454B-80A2-F001D9A3B07C}" type="presOf" srcId="{6C6887E6-E57C-45FE-8F10-53313C7C21F3}" destId="{B134F80A-9D51-4C04-B852-0E69DB16E636}" srcOrd="0" destOrd="0" presId="urn:microsoft.com/office/officeart/2018/2/layout/IconCircleList"/>
    <dgm:cxn modelId="{9EC8AF5A-423B-4E48-A8A2-263B895C372B}" srcId="{59B0FFC9-DFD8-4FE7-974D-54A02980E64F}" destId="{A35A572C-A0A9-4453-B102-18287D115E48}" srcOrd="1" destOrd="0" parTransId="{28572FE1-A100-4AF4-9218-72FB175B42FC}" sibTransId="{D9EA99C6-64FD-49F2-A4F2-ACBB6A5910EB}"/>
    <dgm:cxn modelId="{31E3C58E-4457-4091-A61E-6971AC371C86}" srcId="{59B0FFC9-DFD8-4FE7-974D-54A02980E64F}" destId="{F783FB1B-0FDE-4AD6-B92B-FCD4EB9F5205}" srcOrd="3" destOrd="0" parTransId="{414C2BC9-999A-4855-BB22-60177D20217E}" sibTransId="{ADDB510C-DC27-48C5-A367-2D7D62E8F7D8}"/>
    <dgm:cxn modelId="{BE051092-0DE5-4721-9406-C7E1958BE9B7}" type="presOf" srcId="{E4D48AEF-2AB3-4DFD-9FDB-540CBEF04553}" destId="{5401390D-48D4-4A23-B538-8285664EBB45}" srcOrd="0" destOrd="0" presId="urn:microsoft.com/office/officeart/2018/2/layout/IconCircleList"/>
    <dgm:cxn modelId="{10E894B1-4BAB-43E1-ABEB-659A8910772F}" srcId="{59B0FFC9-DFD8-4FE7-974D-54A02980E64F}" destId="{A9743803-3BC5-40BA-B90E-9AC2822B13FB}" srcOrd="2" destOrd="0" parTransId="{FE9A65E8-FAB9-47B9-8E55-E65AB989E579}" sibTransId="{6C6887E6-E57C-45FE-8F10-53313C7C21F3}"/>
    <dgm:cxn modelId="{A9DED9F4-3ACA-4D30-BD87-E231EC509AE0}" srcId="{59B0FFC9-DFD8-4FE7-974D-54A02980E64F}" destId="{7040CB5F-9261-4A8A-8A1A-AC0D681D69FD}" srcOrd="0" destOrd="0" parTransId="{5C2F22B1-923C-4A24-B088-DBA7D45D4B6E}" sibTransId="{E4D48AEF-2AB3-4DFD-9FDB-540CBEF04553}"/>
    <dgm:cxn modelId="{0C840694-381B-4E02-AC7C-02619B49E1C3}" type="presParOf" srcId="{A5894A1F-BBB5-4014-8815-8772EF3B5367}" destId="{F650B97E-B8D7-4EB7-83A5-EED0D1DB90C6}" srcOrd="0" destOrd="0" presId="urn:microsoft.com/office/officeart/2018/2/layout/IconCircleList"/>
    <dgm:cxn modelId="{3BFEA2AD-0947-4D47-98CD-963B4BF56A5F}" type="presParOf" srcId="{F650B97E-B8D7-4EB7-83A5-EED0D1DB90C6}" destId="{5F7748A7-1EB9-4128-9DDF-6B71F159168B}" srcOrd="0" destOrd="0" presId="urn:microsoft.com/office/officeart/2018/2/layout/IconCircleList"/>
    <dgm:cxn modelId="{02433684-AB9A-42AC-87BA-099EA4615DD0}" type="presParOf" srcId="{5F7748A7-1EB9-4128-9DDF-6B71F159168B}" destId="{FE73A0FD-9A70-48A8-9DB9-A1DA43275C31}" srcOrd="0" destOrd="0" presId="urn:microsoft.com/office/officeart/2018/2/layout/IconCircleList"/>
    <dgm:cxn modelId="{0EBDA508-3390-4963-BB24-6B6E257746AF}" type="presParOf" srcId="{5F7748A7-1EB9-4128-9DDF-6B71F159168B}" destId="{4DB34708-C968-45EF-8478-F7737C2766FB}" srcOrd="1" destOrd="0" presId="urn:microsoft.com/office/officeart/2018/2/layout/IconCircleList"/>
    <dgm:cxn modelId="{06CE1A77-D5E3-422C-B546-87730CA39AE3}" type="presParOf" srcId="{5F7748A7-1EB9-4128-9DDF-6B71F159168B}" destId="{D98C3CB8-2EAA-436B-B178-0C1A230EB8D2}" srcOrd="2" destOrd="0" presId="urn:microsoft.com/office/officeart/2018/2/layout/IconCircleList"/>
    <dgm:cxn modelId="{379F2647-0E76-48DC-8EBB-C7119F106A82}" type="presParOf" srcId="{5F7748A7-1EB9-4128-9DDF-6B71F159168B}" destId="{49907B2A-1632-42A7-96FA-E8AF1707D72E}" srcOrd="3" destOrd="0" presId="urn:microsoft.com/office/officeart/2018/2/layout/IconCircleList"/>
    <dgm:cxn modelId="{DAFE5033-7B94-4438-A85B-5AF7D7859192}" type="presParOf" srcId="{F650B97E-B8D7-4EB7-83A5-EED0D1DB90C6}" destId="{5401390D-48D4-4A23-B538-8285664EBB45}" srcOrd="1" destOrd="0" presId="urn:microsoft.com/office/officeart/2018/2/layout/IconCircleList"/>
    <dgm:cxn modelId="{4E10E31E-F467-4612-8071-1A6D0D5D3F9A}" type="presParOf" srcId="{F650B97E-B8D7-4EB7-83A5-EED0D1DB90C6}" destId="{12C274F6-700B-4D58-9D4F-5FC37CF762C5}" srcOrd="2" destOrd="0" presId="urn:microsoft.com/office/officeart/2018/2/layout/IconCircleList"/>
    <dgm:cxn modelId="{7C355DBE-C703-4914-BBB0-3218F0F5C3C5}" type="presParOf" srcId="{12C274F6-700B-4D58-9D4F-5FC37CF762C5}" destId="{F5B0A683-F0CA-4EB0-9219-283D47E12748}" srcOrd="0" destOrd="0" presId="urn:microsoft.com/office/officeart/2018/2/layout/IconCircleList"/>
    <dgm:cxn modelId="{DA31BC26-2A7A-4249-B07B-D62C2F5368A3}" type="presParOf" srcId="{12C274F6-700B-4D58-9D4F-5FC37CF762C5}" destId="{970A5D74-21D2-4B2E-AA4F-9C973E336A00}" srcOrd="1" destOrd="0" presId="urn:microsoft.com/office/officeart/2018/2/layout/IconCircleList"/>
    <dgm:cxn modelId="{917C7198-1EEA-40F6-9607-4BB28BDFCA8B}" type="presParOf" srcId="{12C274F6-700B-4D58-9D4F-5FC37CF762C5}" destId="{4D9DEE7C-C745-4E8C-A3AD-8DE8DE4A6C49}" srcOrd="2" destOrd="0" presId="urn:microsoft.com/office/officeart/2018/2/layout/IconCircleList"/>
    <dgm:cxn modelId="{D6A95D5D-9992-4B08-BDB7-3E9F1E170E12}" type="presParOf" srcId="{12C274F6-700B-4D58-9D4F-5FC37CF762C5}" destId="{69319A8D-2131-4D56-BF70-00754467F1BF}" srcOrd="3" destOrd="0" presId="urn:microsoft.com/office/officeart/2018/2/layout/IconCircleList"/>
    <dgm:cxn modelId="{1A9188DF-D63E-4E32-B380-37A1158493BE}" type="presParOf" srcId="{F650B97E-B8D7-4EB7-83A5-EED0D1DB90C6}" destId="{A615DAD4-A10F-41F3-8E03-52E1349FC345}" srcOrd="3" destOrd="0" presId="urn:microsoft.com/office/officeart/2018/2/layout/IconCircleList"/>
    <dgm:cxn modelId="{57D8CFCD-4C85-4A4E-9E9B-8D7451989EBA}" type="presParOf" srcId="{F650B97E-B8D7-4EB7-83A5-EED0D1DB90C6}" destId="{29B3D9F6-31E4-47F1-A8C8-E29FEC8AE9B1}" srcOrd="4" destOrd="0" presId="urn:microsoft.com/office/officeart/2018/2/layout/IconCircleList"/>
    <dgm:cxn modelId="{07880647-88FC-474C-9AB4-AE5D526AACEF}" type="presParOf" srcId="{29B3D9F6-31E4-47F1-A8C8-E29FEC8AE9B1}" destId="{6F65E55D-8A79-4D04-9B61-F2DCDF3DD9C1}" srcOrd="0" destOrd="0" presId="urn:microsoft.com/office/officeart/2018/2/layout/IconCircleList"/>
    <dgm:cxn modelId="{942DEA36-6349-4DFF-B1B6-9DED0A09ACDF}" type="presParOf" srcId="{29B3D9F6-31E4-47F1-A8C8-E29FEC8AE9B1}" destId="{4E8AFBEF-E80E-49F6-B6C2-131FE16426D9}" srcOrd="1" destOrd="0" presId="urn:microsoft.com/office/officeart/2018/2/layout/IconCircleList"/>
    <dgm:cxn modelId="{DE0E45C0-B0F0-430C-8C0C-108C966414B0}" type="presParOf" srcId="{29B3D9F6-31E4-47F1-A8C8-E29FEC8AE9B1}" destId="{079994A7-F13B-473E-9A9E-76D6D65F7AF6}" srcOrd="2" destOrd="0" presId="urn:microsoft.com/office/officeart/2018/2/layout/IconCircleList"/>
    <dgm:cxn modelId="{98CCEBCA-A9C1-4AAA-8AAD-4163679E3926}" type="presParOf" srcId="{29B3D9F6-31E4-47F1-A8C8-E29FEC8AE9B1}" destId="{BE556A21-EB5C-4E91-A9A8-5390D2856DD7}" srcOrd="3" destOrd="0" presId="urn:microsoft.com/office/officeart/2018/2/layout/IconCircleList"/>
    <dgm:cxn modelId="{F15490C1-A25B-4512-BB03-6CBC0834033F}" type="presParOf" srcId="{F650B97E-B8D7-4EB7-83A5-EED0D1DB90C6}" destId="{B134F80A-9D51-4C04-B852-0E69DB16E636}" srcOrd="5" destOrd="0" presId="urn:microsoft.com/office/officeart/2018/2/layout/IconCircleList"/>
    <dgm:cxn modelId="{2CA79AC2-E525-4154-B691-CEC5A5F0A4C2}" type="presParOf" srcId="{F650B97E-B8D7-4EB7-83A5-EED0D1DB90C6}" destId="{BA4EBA9B-48BE-4612-9854-320A56EFAC2A}" srcOrd="6" destOrd="0" presId="urn:microsoft.com/office/officeart/2018/2/layout/IconCircleList"/>
    <dgm:cxn modelId="{01EE3D12-BA63-459A-AC29-337BCBA810C2}" type="presParOf" srcId="{BA4EBA9B-48BE-4612-9854-320A56EFAC2A}" destId="{2E37BD4D-3239-47E8-AB51-5439E47DECB3}" srcOrd="0" destOrd="0" presId="urn:microsoft.com/office/officeart/2018/2/layout/IconCircleList"/>
    <dgm:cxn modelId="{42FC246B-3B7D-404F-8756-1945F4F172E4}" type="presParOf" srcId="{BA4EBA9B-48BE-4612-9854-320A56EFAC2A}" destId="{5C80CECF-8F64-4E30-8087-853C164EF6BB}" srcOrd="1" destOrd="0" presId="urn:microsoft.com/office/officeart/2018/2/layout/IconCircleList"/>
    <dgm:cxn modelId="{D87671BF-58C1-49B8-97B3-75D40FC5B790}" type="presParOf" srcId="{BA4EBA9B-48BE-4612-9854-320A56EFAC2A}" destId="{51381887-0D0D-4B08-8CAC-22D18859415F}" srcOrd="2" destOrd="0" presId="urn:microsoft.com/office/officeart/2018/2/layout/IconCircleList"/>
    <dgm:cxn modelId="{019AD5EC-710E-455C-BA06-81F57BF9DA1C}" type="presParOf" srcId="{BA4EBA9B-48BE-4612-9854-320A56EFAC2A}" destId="{2AFBCE33-BA28-4342-A9F2-36CF1F7FF38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6029E-A84F-4C19-A99F-341FD4B5389D}">
      <dsp:nvSpPr>
        <dsp:cNvPr id="0" name=""/>
        <dsp:cNvSpPr/>
      </dsp:nvSpPr>
      <dsp:spPr>
        <a:xfrm>
          <a:off x="0" y="1808"/>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9FD73A-5709-4E82-9C84-F720CC4247FE}">
      <dsp:nvSpPr>
        <dsp:cNvPr id="0" name=""/>
        <dsp:cNvSpPr/>
      </dsp:nvSpPr>
      <dsp:spPr>
        <a:xfrm>
          <a:off x="233059" y="175158"/>
          <a:ext cx="423745" cy="4237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AA72B4-2C55-4CC5-B4F4-22DB74BF701D}">
      <dsp:nvSpPr>
        <dsp:cNvPr id="0" name=""/>
        <dsp:cNvSpPr/>
      </dsp:nvSpPr>
      <dsp:spPr>
        <a:xfrm>
          <a:off x="889864" y="1808"/>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a:latin typeface="Aptos Display" panose="020F0302020204030204"/>
            </a:rPr>
            <a:t>Project</a:t>
          </a:r>
          <a:r>
            <a:rPr lang="en-US" sz="1900" kern="1200"/>
            <a:t> Idea</a:t>
          </a:r>
        </a:p>
      </dsp:txBody>
      <dsp:txXfrm>
        <a:off x="889864" y="1808"/>
        <a:ext cx="5355400" cy="770445"/>
      </dsp:txXfrm>
    </dsp:sp>
    <dsp:sp modelId="{94133405-4697-4505-84B7-FB789C04291A}">
      <dsp:nvSpPr>
        <dsp:cNvPr id="0" name=""/>
        <dsp:cNvSpPr/>
      </dsp:nvSpPr>
      <dsp:spPr>
        <a:xfrm>
          <a:off x="0" y="964865"/>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39AC12-217C-4BB0-B39F-3A402691F273}">
      <dsp:nvSpPr>
        <dsp:cNvPr id="0" name=""/>
        <dsp:cNvSpPr/>
      </dsp:nvSpPr>
      <dsp:spPr>
        <a:xfrm>
          <a:off x="233059" y="1138215"/>
          <a:ext cx="423745" cy="42374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3F7A7-2DC0-4504-BBD4-F80FEDB563AE}">
      <dsp:nvSpPr>
        <dsp:cNvPr id="0" name=""/>
        <dsp:cNvSpPr/>
      </dsp:nvSpPr>
      <dsp:spPr>
        <a:xfrm>
          <a:off x="889864" y="964865"/>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a:latin typeface="Aptos Display" panose="020F0302020204030204"/>
            </a:rPr>
            <a:t>Game Story</a:t>
          </a:r>
        </a:p>
      </dsp:txBody>
      <dsp:txXfrm>
        <a:off x="889864" y="964865"/>
        <a:ext cx="5355400" cy="770445"/>
      </dsp:txXfrm>
    </dsp:sp>
    <dsp:sp modelId="{8978330D-4208-4EF7-B1B7-D6F384632F63}">
      <dsp:nvSpPr>
        <dsp:cNvPr id="0" name=""/>
        <dsp:cNvSpPr/>
      </dsp:nvSpPr>
      <dsp:spPr>
        <a:xfrm>
          <a:off x="0" y="1927922"/>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3058E2-029C-4139-A247-0170C0C44BBE}">
      <dsp:nvSpPr>
        <dsp:cNvPr id="0" name=""/>
        <dsp:cNvSpPr/>
      </dsp:nvSpPr>
      <dsp:spPr>
        <a:xfrm>
          <a:off x="233059" y="2101272"/>
          <a:ext cx="423745" cy="42374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DC5E90-81B8-4118-A3AA-EF59333CC1D2}">
      <dsp:nvSpPr>
        <dsp:cNvPr id="0" name=""/>
        <dsp:cNvSpPr/>
      </dsp:nvSpPr>
      <dsp:spPr>
        <a:xfrm>
          <a:off x="889864" y="1927922"/>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a:latin typeface="Aptos Display" panose="020F0302020204030204"/>
            </a:rPr>
            <a:t>World and Puzzles</a:t>
          </a:r>
        </a:p>
      </dsp:txBody>
      <dsp:txXfrm>
        <a:off x="889864" y="1927922"/>
        <a:ext cx="5355400" cy="770445"/>
      </dsp:txXfrm>
    </dsp:sp>
    <dsp:sp modelId="{4B0DD90A-67A1-4D86-B6E8-E7656D5AB53E}">
      <dsp:nvSpPr>
        <dsp:cNvPr id="0" name=""/>
        <dsp:cNvSpPr/>
      </dsp:nvSpPr>
      <dsp:spPr>
        <a:xfrm>
          <a:off x="0" y="2890979"/>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84B2AC-05F1-47B1-856C-99A0A0D64B9A}">
      <dsp:nvSpPr>
        <dsp:cNvPr id="0" name=""/>
        <dsp:cNvSpPr/>
      </dsp:nvSpPr>
      <dsp:spPr>
        <a:xfrm>
          <a:off x="233059" y="3064329"/>
          <a:ext cx="423745" cy="42374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B67362-373D-4777-9D56-D80031B89C29}">
      <dsp:nvSpPr>
        <dsp:cNvPr id="0" name=""/>
        <dsp:cNvSpPr/>
      </dsp:nvSpPr>
      <dsp:spPr>
        <a:xfrm>
          <a:off x="889864" y="2890979"/>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a:latin typeface="Aptos Display" panose="020F0302020204030204"/>
            </a:rPr>
            <a:t>Tech Stack</a:t>
          </a:r>
        </a:p>
      </dsp:txBody>
      <dsp:txXfrm>
        <a:off x="889864" y="2890979"/>
        <a:ext cx="5355400" cy="770445"/>
      </dsp:txXfrm>
    </dsp:sp>
    <dsp:sp modelId="{9297A0A3-BCC9-45C1-9D10-DEBCC8339F64}">
      <dsp:nvSpPr>
        <dsp:cNvPr id="0" name=""/>
        <dsp:cNvSpPr/>
      </dsp:nvSpPr>
      <dsp:spPr>
        <a:xfrm>
          <a:off x="0" y="3854036"/>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03BD97-1BC2-47BB-A00D-3E8676E5A2D8}">
      <dsp:nvSpPr>
        <dsp:cNvPr id="0" name=""/>
        <dsp:cNvSpPr/>
      </dsp:nvSpPr>
      <dsp:spPr>
        <a:xfrm>
          <a:off x="233059" y="4027386"/>
          <a:ext cx="423745" cy="4237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4F578C-2A73-44EF-8DEA-4CC2D02F5000}">
      <dsp:nvSpPr>
        <dsp:cNvPr id="0" name=""/>
        <dsp:cNvSpPr/>
      </dsp:nvSpPr>
      <dsp:spPr>
        <a:xfrm>
          <a:off x="889864" y="3854036"/>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a:latin typeface="Aptos Display" panose="020F0302020204030204"/>
            </a:rPr>
            <a:t>Timeline</a:t>
          </a:r>
          <a:r>
            <a:rPr lang="en-US" sz="1900" kern="1200"/>
            <a:t> and Deliverables</a:t>
          </a:r>
        </a:p>
      </dsp:txBody>
      <dsp:txXfrm>
        <a:off x="889864" y="3854036"/>
        <a:ext cx="5355400" cy="770445"/>
      </dsp:txXfrm>
    </dsp:sp>
    <dsp:sp modelId="{62378A5F-0468-4CBF-A5F6-E2A6525F45FC}">
      <dsp:nvSpPr>
        <dsp:cNvPr id="0" name=""/>
        <dsp:cNvSpPr/>
      </dsp:nvSpPr>
      <dsp:spPr>
        <a:xfrm>
          <a:off x="0" y="4817093"/>
          <a:ext cx="6245265" cy="7704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6A0362-C525-442B-9C34-4DC174DF2677}">
      <dsp:nvSpPr>
        <dsp:cNvPr id="0" name=""/>
        <dsp:cNvSpPr/>
      </dsp:nvSpPr>
      <dsp:spPr>
        <a:xfrm>
          <a:off x="233059" y="4990443"/>
          <a:ext cx="423745" cy="423745"/>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2C286B-E09D-4A58-84CF-FDF673CA9B5B}">
      <dsp:nvSpPr>
        <dsp:cNvPr id="0" name=""/>
        <dsp:cNvSpPr/>
      </dsp:nvSpPr>
      <dsp:spPr>
        <a:xfrm>
          <a:off x="889864" y="4817093"/>
          <a:ext cx="5355400" cy="770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539" tIns="81539" rIns="81539" bIns="81539" numCol="1" spcCol="1270" anchor="ctr" anchorCtr="0">
          <a:noAutofit/>
        </a:bodyPr>
        <a:lstStyle/>
        <a:p>
          <a:pPr marL="0" lvl="0" indent="0" algn="l" defTabSz="844550">
            <a:lnSpc>
              <a:spcPct val="100000"/>
            </a:lnSpc>
            <a:spcBef>
              <a:spcPct val="0"/>
            </a:spcBef>
            <a:spcAft>
              <a:spcPct val="35000"/>
            </a:spcAft>
            <a:buNone/>
          </a:pPr>
          <a:r>
            <a:rPr lang="en-US" sz="1900" kern="1200">
              <a:latin typeface="Aptos Display" panose="020F0302020204030204"/>
            </a:rPr>
            <a:t>Questions</a:t>
          </a:r>
        </a:p>
      </dsp:txBody>
      <dsp:txXfrm>
        <a:off x="889864" y="4817093"/>
        <a:ext cx="5355400" cy="7704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3A0FD-9A70-48A8-9DB9-A1DA43275C31}">
      <dsp:nvSpPr>
        <dsp:cNvPr id="0" name=""/>
        <dsp:cNvSpPr/>
      </dsp:nvSpPr>
      <dsp:spPr>
        <a:xfrm>
          <a:off x="21390" y="351766"/>
          <a:ext cx="1469097" cy="146909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B34708-C968-45EF-8478-F7737C2766FB}">
      <dsp:nvSpPr>
        <dsp:cNvPr id="0" name=""/>
        <dsp:cNvSpPr/>
      </dsp:nvSpPr>
      <dsp:spPr>
        <a:xfrm>
          <a:off x="329900" y="660276"/>
          <a:ext cx="852076" cy="852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907B2A-1632-42A7-96FA-E8AF1707D72E}">
      <dsp:nvSpPr>
        <dsp:cNvPr id="0" name=""/>
        <dsp:cNvSpPr/>
      </dsp:nvSpPr>
      <dsp:spPr>
        <a:xfrm>
          <a:off x="1805294" y="351766"/>
          <a:ext cx="3462872" cy="1469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Scope creep</a:t>
          </a:r>
        </a:p>
      </dsp:txBody>
      <dsp:txXfrm>
        <a:off x="1805294" y="351766"/>
        <a:ext cx="3462872" cy="1469097"/>
      </dsp:txXfrm>
    </dsp:sp>
    <dsp:sp modelId="{F5B0A683-F0CA-4EB0-9219-283D47E12748}">
      <dsp:nvSpPr>
        <dsp:cNvPr id="0" name=""/>
        <dsp:cNvSpPr/>
      </dsp:nvSpPr>
      <dsp:spPr>
        <a:xfrm>
          <a:off x="5871546" y="351766"/>
          <a:ext cx="1469097" cy="146909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0A5D74-21D2-4B2E-AA4F-9C973E336A00}">
      <dsp:nvSpPr>
        <dsp:cNvPr id="0" name=""/>
        <dsp:cNvSpPr/>
      </dsp:nvSpPr>
      <dsp:spPr>
        <a:xfrm>
          <a:off x="6180056" y="660276"/>
          <a:ext cx="852076" cy="852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319A8D-2131-4D56-BF70-00754467F1BF}">
      <dsp:nvSpPr>
        <dsp:cNvPr id="0" name=""/>
        <dsp:cNvSpPr/>
      </dsp:nvSpPr>
      <dsp:spPr>
        <a:xfrm>
          <a:off x="7655450" y="351766"/>
          <a:ext cx="3462872" cy="1469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latin typeface="Aptos Display" panose="020F0302020204030204"/>
            </a:rPr>
            <a:t>Over-emphasis</a:t>
          </a:r>
          <a:r>
            <a:rPr lang="en-US" sz="2400" kern="1200"/>
            <a:t> on music</a:t>
          </a:r>
        </a:p>
      </dsp:txBody>
      <dsp:txXfrm>
        <a:off x="7655450" y="351766"/>
        <a:ext cx="3462872" cy="1469097"/>
      </dsp:txXfrm>
    </dsp:sp>
    <dsp:sp modelId="{6F65E55D-8A79-4D04-9B61-F2DCDF3DD9C1}">
      <dsp:nvSpPr>
        <dsp:cNvPr id="0" name=""/>
        <dsp:cNvSpPr/>
      </dsp:nvSpPr>
      <dsp:spPr>
        <a:xfrm>
          <a:off x="21390" y="2566759"/>
          <a:ext cx="1469097" cy="146909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8AFBEF-E80E-49F6-B6C2-131FE16426D9}">
      <dsp:nvSpPr>
        <dsp:cNvPr id="0" name=""/>
        <dsp:cNvSpPr/>
      </dsp:nvSpPr>
      <dsp:spPr>
        <a:xfrm>
          <a:off x="329900" y="2875269"/>
          <a:ext cx="852076" cy="852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556A21-EB5C-4E91-A9A8-5390D2856DD7}">
      <dsp:nvSpPr>
        <dsp:cNvPr id="0" name=""/>
        <dsp:cNvSpPr/>
      </dsp:nvSpPr>
      <dsp:spPr>
        <a:xfrm>
          <a:off x="1805294" y="2566759"/>
          <a:ext cx="3462872" cy="1469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latin typeface="Aptos Display" panose="020F0302020204030204"/>
            </a:rPr>
            <a:t>Expensive</a:t>
          </a:r>
          <a:r>
            <a:rPr lang="en-US" sz="2400" kern="1200"/>
            <a:t> </a:t>
          </a:r>
          <a:r>
            <a:rPr lang="en-US" sz="2400" kern="1200">
              <a:latin typeface="Aptos Display" panose="020F0302020204030204"/>
            </a:rPr>
            <a:t>file </a:t>
          </a:r>
          <a:r>
            <a:rPr lang="en-US" sz="2400" kern="1200"/>
            <a:t>sharing</a:t>
          </a:r>
          <a:endParaRPr lang="en-US" sz="2400" kern="1200">
            <a:latin typeface="Aptos Display" panose="020F0302020204030204"/>
          </a:endParaRPr>
        </a:p>
      </dsp:txBody>
      <dsp:txXfrm>
        <a:off x="1805294" y="2566759"/>
        <a:ext cx="3462872" cy="1469097"/>
      </dsp:txXfrm>
    </dsp:sp>
    <dsp:sp modelId="{2E37BD4D-3239-47E8-AB51-5439E47DECB3}">
      <dsp:nvSpPr>
        <dsp:cNvPr id="0" name=""/>
        <dsp:cNvSpPr/>
      </dsp:nvSpPr>
      <dsp:spPr>
        <a:xfrm>
          <a:off x="5871546" y="2566759"/>
          <a:ext cx="1469097" cy="146909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0CECF-8F64-4E30-8087-853C164EF6BB}">
      <dsp:nvSpPr>
        <dsp:cNvPr id="0" name=""/>
        <dsp:cNvSpPr/>
      </dsp:nvSpPr>
      <dsp:spPr>
        <a:xfrm>
          <a:off x="6180056" y="2875269"/>
          <a:ext cx="852076" cy="852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FBCE33-BA28-4342-A9F2-36CF1F7FF384}">
      <dsp:nvSpPr>
        <dsp:cNvPr id="0" name=""/>
        <dsp:cNvSpPr/>
      </dsp:nvSpPr>
      <dsp:spPr>
        <a:xfrm>
          <a:off x="7655450" y="2566759"/>
          <a:ext cx="3462872" cy="1469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Steep learning curve</a:t>
          </a:r>
        </a:p>
      </dsp:txBody>
      <dsp:txXfrm>
        <a:off x="7655450" y="2566759"/>
        <a:ext cx="3462872" cy="146909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4164A4-69F6-4404-BE76-E49D3AB264A7}" type="datetimeFigureOut">
              <a:t>9/19/2025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4D312B-0F86-46A4-80D1-B0E40C91F676}" type="slidenum">
              <a:t>‹#›</a:t>
            </a:fld>
            <a:endParaRPr lang="en-US"/>
          </a:p>
        </p:txBody>
      </p:sp>
    </p:spTree>
    <p:extLst>
      <p:ext uri="{BB962C8B-B14F-4D97-AF65-F5344CB8AC3E}">
        <p14:creationId xmlns:p14="http://schemas.microsoft.com/office/powerpoint/2010/main" val="269088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mn-lt"/>
              </a:rPr>
              <a:t>? Seconds; Goal: 10 seconds</a:t>
            </a:r>
            <a:br>
              <a:rPr lang="en-US">
                <a:ea typeface="Calibri"/>
                <a:cs typeface="+mn-lt"/>
              </a:rPr>
            </a:br>
            <a:r>
              <a:rPr lang="en-US">
                <a:ea typeface="Calibri"/>
                <a:cs typeface="Calibri"/>
              </a:rPr>
              <a:t>Title Slide:</a:t>
            </a:r>
            <a:br>
              <a:rPr lang="en-US">
                <a:ea typeface="Calibri"/>
                <a:cs typeface="+mn-lt"/>
              </a:rPr>
            </a:br>
            <a:r>
              <a:rPr lang="en-US">
                <a:ea typeface="Calibri"/>
                <a:cs typeface="Calibri"/>
              </a:rPr>
              <a:t>Hello everyone! The team and I have prepared a proposal for the senior capstone game development project.</a:t>
            </a:r>
            <a:endParaRPr lang="en-US"/>
          </a:p>
          <a:p>
            <a:r>
              <a:rPr lang="en-US">
                <a:ea typeface="Calibri"/>
                <a:cs typeface="Calibri"/>
              </a:rPr>
              <a:t>We have an exciting game concept to share with you today, a game which we have decided to call "Island Song".</a:t>
            </a:r>
          </a:p>
        </p:txBody>
      </p:sp>
      <p:sp>
        <p:nvSpPr>
          <p:cNvPr id="4" name="Slide Number Placeholder 3"/>
          <p:cNvSpPr>
            <a:spLocks noGrp="1"/>
          </p:cNvSpPr>
          <p:nvPr>
            <p:ph type="sldNum" sz="quarter" idx="5"/>
          </p:nvPr>
        </p:nvSpPr>
        <p:spPr/>
        <p:txBody>
          <a:bodyPr/>
          <a:lstStyle/>
          <a:p>
            <a:fld id="{E44D312B-0F86-46A4-80D1-B0E40C91F676}" type="slidenum">
              <a:rPr lang="en-US"/>
              <a:t>1</a:t>
            </a:fld>
            <a:endParaRPr lang="en-US"/>
          </a:p>
        </p:txBody>
      </p:sp>
    </p:spTree>
    <p:extLst>
      <p:ext uri="{BB962C8B-B14F-4D97-AF65-F5344CB8AC3E}">
        <p14:creationId xmlns:p14="http://schemas.microsoft.com/office/powerpoint/2010/main" val="3768741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Seconds; Goal: 49 seconds</a:t>
            </a:r>
            <a:endParaRPr lang="en-US">
              <a:cs typeface="+mn-lt"/>
            </a:endParaRPr>
          </a:p>
          <a:p>
            <a:r>
              <a:rPr lang="en-US">
                <a:ea typeface="Calibri"/>
                <a:cs typeface="Calibri"/>
              </a:rPr>
              <a:t>Our brass puzzle can focus on the valves and tubing that many brass instruments have. However, rather than air flowing through the tubes, we can recreate that with water flowing down a stream and the player blocking paths to make the water travel a certain distance. The strings puzzle can have different nodes or ends and the player has to connect them with vines which represents stringing an instrument. The keys puzzle can be a memory based puzzle where a certain tune will play, and the player has to repeat it back</a:t>
            </a:r>
            <a:endParaRPr lang="en-US"/>
          </a:p>
        </p:txBody>
      </p:sp>
      <p:sp>
        <p:nvSpPr>
          <p:cNvPr id="4" name="Slide Number Placeholder 3"/>
          <p:cNvSpPr>
            <a:spLocks noGrp="1"/>
          </p:cNvSpPr>
          <p:nvPr>
            <p:ph type="sldNum" sz="quarter" idx="5"/>
          </p:nvPr>
        </p:nvSpPr>
        <p:spPr/>
        <p:txBody>
          <a:bodyPr/>
          <a:lstStyle/>
          <a:p>
            <a:fld id="{E44D312B-0F86-46A4-80D1-B0E40C91F676}" type="slidenum">
              <a:rPr lang="en-US"/>
              <a:t>10</a:t>
            </a:fld>
            <a:endParaRPr lang="en-US"/>
          </a:p>
        </p:txBody>
      </p:sp>
    </p:spTree>
    <p:extLst>
      <p:ext uri="{BB962C8B-B14F-4D97-AF65-F5344CB8AC3E}">
        <p14:creationId xmlns:p14="http://schemas.microsoft.com/office/powerpoint/2010/main" val="12659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Seconds; Goal: 22 seconds</a:t>
            </a:r>
            <a:endParaRPr lang="en-US">
              <a:cs typeface="+mn-lt"/>
            </a:endParaRPr>
          </a:p>
          <a:p>
            <a:r>
              <a:rPr lang="en-US"/>
              <a:t>For our game, Island Song, we have decided to go with a low poly style for both the landscape and all the characters. The pictures, as shown above, are some assets that we have found that are available on the Unreal Store. </a:t>
            </a:r>
            <a:endParaRPr lang="en-US">
              <a:ea typeface="Calibri"/>
              <a:cs typeface="Calibri"/>
            </a:endParaRPr>
          </a:p>
        </p:txBody>
      </p:sp>
      <p:sp>
        <p:nvSpPr>
          <p:cNvPr id="4" name="Slide Number Placeholder 3"/>
          <p:cNvSpPr>
            <a:spLocks noGrp="1"/>
          </p:cNvSpPr>
          <p:nvPr>
            <p:ph type="sldNum" sz="quarter" idx="5"/>
          </p:nvPr>
        </p:nvSpPr>
        <p:spPr/>
        <p:txBody>
          <a:bodyPr/>
          <a:lstStyle/>
          <a:p>
            <a:fld id="{E44D312B-0F86-46A4-80D1-B0E40C91F676}" type="slidenum">
              <a:rPr lang="en-US"/>
              <a:t>11</a:t>
            </a:fld>
            <a:endParaRPr lang="en-US"/>
          </a:p>
        </p:txBody>
      </p:sp>
    </p:spTree>
    <p:extLst>
      <p:ext uri="{BB962C8B-B14F-4D97-AF65-F5344CB8AC3E}">
        <p14:creationId xmlns:p14="http://schemas.microsoft.com/office/powerpoint/2010/main" val="3238013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Seconds; Goal: 22 seconds</a:t>
            </a:r>
            <a:endParaRPr lang="en-US">
              <a:cs typeface="+mn-lt"/>
            </a:endParaRPr>
          </a:p>
          <a:p>
            <a:r>
              <a:rPr lang="en-US">
                <a:ea typeface="Calibri"/>
                <a:cs typeface="Calibri"/>
              </a:rPr>
              <a:t>Pictured here are some assets for some of the characters and animals that will be on the island. </a:t>
            </a:r>
            <a:endParaRPr lang="en-US"/>
          </a:p>
        </p:txBody>
      </p:sp>
      <p:sp>
        <p:nvSpPr>
          <p:cNvPr id="4" name="Slide Number Placeholder 3"/>
          <p:cNvSpPr>
            <a:spLocks noGrp="1"/>
          </p:cNvSpPr>
          <p:nvPr>
            <p:ph type="sldNum" sz="quarter" idx="5"/>
          </p:nvPr>
        </p:nvSpPr>
        <p:spPr/>
        <p:txBody>
          <a:bodyPr/>
          <a:lstStyle/>
          <a:p>
            <a:fld id="{E44D312B-0F86-46A4-80D1-B0E40C91F676}" type="slidenum">
              <a:rPr lang="en-US"/>
              <a:t>12</a:t>
            </a:fld>
            <a:endParaRPr lang="en-US"/>
          </a:p>
        </p:txBody>
      </p:sp>
    </p:spTree>
    <p:extLst>
      <p:ext uri="{BB962C8B-B14F-4D97-AF65-F5344CB8AC3E}">
        <p14:creationId xmlns:p14="http://schemas.microsoft.com/office/powerpoint/2010/main" val="73771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44 Seconds; Goal 49 seconds</a:t>
            </a:r>
          </a:p>
          <a:p>
            <a:r>
              <a:rPr lang="en-US"/>
              <a:t>Beautiful assets, thank you Harrison. Now shifting our focus, our team has outlined what we plan to deliver for our final project alongside potential stretch goals. Our deliverables include a click-through installer for Windows that will allow the user to create a desktop shortcut, hosting the installer using Google Drive and GitHub releases, and intuitive menus. For the game itself, there will be a minimum of three uniquely themed areas with corresponding puzzles as well as a progressing story told through an interactive world.</a:t>
            </a:r>
            <a:endParaRPr lang="en-US">
              <a:ea typeface="Calibri"/>
              <a:cs typeface="Calibri"/>
            </a:endParaRPr>
          </a:p>
          <a:p>
            <a:r>
              <a:rPr lang="en-US"/>
              <a:t>Depending on our progress, we've determined a few stretch goals for our game, consisting of additional side quests, puzzles, NPC interactions, an inventory system, and uploading our game to steam. I'll hand it off to Zach now for a deeper look into our timeline.</a:t>
            </a:r>
            <a:endParaRPr lang="en-US">
              <a:ea typeface="Calibri"/>
              <a:cs typeface="Calibri"/>
            </a:endParaRPr>
          </a:p>
          <a:p>
            <a:endParaRPr lang="en-US">
              <a:ea typeface="Calibri"/>
              <a:cs typeface="Calibri"/>
            </a:endParaRPr>
          </a:p>
          <a:p>
            <a:r>
              <a:rPr lang="en-US">
                <a:ea typeface="Calibri"/>
                <a:cs typeface="Calibri"/>
              </a:rPr>
              <a:t>Beautiful assets, thank you Harrison. Now shifting our focus, our team has outlined the things we plan to deliver for our finished project. These deliverables include a click through installer for Windows that will allow creating a desktop shortcut. Hosting the installer using Google Drive and GitHub releases. The game itself will be delivered with </a:t>
            </a:r>
            <a:r>
              <a:rPr lang="en-US">
                <a:solidFill>
                  <a:srgbClr val="FF0000"/>
                </a:solidFill>
                <a:ea typeface="Calibri"/>
                <a:cs typeface="Calibri"/>
              </a:rPr>
              <a:t>5 areas</a:t>
            </a:r>
            <a:r>
              <a:rPr lang="en-US">
                <a:ea typeface="Calibri"/>
                <a:cs typeface="Calibri"/>
              </a:rPr>
              <a:t> each with a unique corresponding puzzle. A progressing story told through an interactive world. Intuitive menus for the landing screen and settings.</a:t>
            </a:r>
            <a:endParaRPr lang="en-US"/>
          </a:p>
          <a:p>
            <a:r>
              <a:rPr lang="en-US">
                <a:ea typeface="Calibri"/>
                <a:cs typeface="Calibri"/>
              </a:rPr>
              <a:t>We also outlined a few stretch goals containing side quests with side puzzles, NPC interactions, an inventory system, and uploading our game to steam.</a:t>
            </a:r>
          </a:p>
        </p:txBody>
      </p:sp>
      <p:sp>
        <p:nvSpPr>
          <p:cNvPr id="4" name="Slide Number Placeholder 3"/>
          <p:cNvSpPr>
            <a:spLocks noGrp="1"/>
          </p:cNvSpPr>
          <p:nvPr>
            <p:ph type="sldNum" sz="quarter" idx="5"/>
          </p:nvPr>
        </p:nvSpPr>
        <p:spPr/>
        <p:txBody>
          <a:bodyPr/>
          <a:lstStyle/>
          <a:p>
            <a:fld id="{E44D312B-0F86-46A4-80D1-B0E40C91F676}" type="slidenum">
              <a:rPr lang="en-US"/>
              <a:t>13</a:t>
            </a:fld>
            <a:endParaRPr lang="en-US"/>
          </a:p>
        </p:txBody>
      </p:sp>
    </p:spTree>
    <p:extLst>
      <p:ext uri="{BB962C8B-B14F-4D97-AF65-F5344CB8AC3E}">
        <p14:creationId xmlns:p14="http://schemas.microsoft.com/office/powerpoint/2010/main" val="3074720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60 Seconds</a:t>
            </a:r>
            <a:r>
              <a:rPr lang="en-US"/>
              <a:t>; Goal: 49 seconds</a:t>
            </a:r>
            <a:endParaRPr lang="en-US">
              <a:ea typeface="Calibri"/>
              <a:cs typeface="Calibri"/>
            </a:endParaRPr>
          </a:p>
          <a:p>
            <a:r>
              <a:rPr lang="en-US">
                <a:ea typeface="Calibri"/>
                <a:cs typeface="Calibri"/>
              </a:rPr>
              <a:t>We have organized our timeline into four quarters which encompass both semesters. In Q1 we plan to have our map terrain nearly finished and player movement along with the camera demonstratable. In Q2 we plan to have 3 areas each with one unique puzzle along with textures being applied to the terrain from Q1. We also want to add the mechanic to transition between grey scale and color. In Q3 we plan to add music, assets, and polish to the three semi complete areas from Q2 and bring the remaining areas to semi-complete. We also want to implement out </a:t>
            </a:r>
            <a:r>
              <a:rPr lang="en-US" err="1">
                <a:ea typeface="Calibri"/>
                <a:cs typeface="Calibri"/>
              </a:rPr>
              <a:t>chracter</a:t>
            </a:r>
            <a:r>
              <a:rPr lang="en-US">
                <a:ea typeface="Calibri"/>
                <a:cs typeface="Calibri"/>
              </a:rPr>
              <a:t> at this point. In Q4 we plan to have finished the game. In addition, we plan to have created and hosted an installer for easy access to our game.</a:t>
            </a: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E44D312B-0F86-46A4-80D1-B0E40C91F676}" type="slidenum">
              <a:rPr lang="en-US"/>
              <a:t>14</a:t>
            </a:fld>
            <a:endParaRPr lang="en-US"/>
          </a:p>
        </p:txBody>
      </p:sp>
    </p:spTree>
    <p:extLst>
      <p:ext uri="{BB962C8B-B14F-4D97-AF65-F5344CB8AC3E}">
        <p14:creationId xmlns:p14="http://schemas.microsoft.com/office/powerpoint/2010/main" val="3062632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Seconds; Goal: 22 seconds</a:t>
            </a:r>
          </a:p>
          <a:p>
            <a:r>
              <a:rPr lang="en-US">
                <a:ea typeface="Calibri"/>
                <a:cs typeface="+mn-lt"/>
              </a:rPr>
              <a:t>As with every project there are inherently some project risks. As we develop the game, we have to make sure that the scope of the project doesn't become too large. Given the nature of our game, we must prioritize the code aspect of the project and make sure that music isn't over emphasized. Another risk is how we share files since some of the asset files are very large. Finally, since our group doesn't have a lot of experience with Unreal Engine, we will have a steep learning curve to overcome.</a:t>
            </a:r>
          </a:p>
        </p:txBody>
      </p:sp>
      <p:sp>
        <p:nvSpPr>
          <p:cNvPr id="4" name="Slide Number Placeholder 3"/>
          <p:cNvSpPr>
            <a:spLocks noGrp="1"/>
          </p:cNvSpPr>
          <p:nvPr>
            <p:ph type="sldNum" sz="quarter" idx="5"/>
          </p:nvPr>
        </p:nvSpPr>
        <p:spPr/>
        <p:txBody>
          <a:bodyPr/>
          <a:lstStyle/>
          <a:p>
            <a:fld id="{E44D312B-0F86-46A4-80D1-B0E40C91F676}" type="slidenum">
              <a:rPr lang="en-US"/>
              <a:t>15</a:t>
            </a:fld>
            <a:endParaRPr lang="en-US"/>
          </a:p>
        </p:txBody>
      </p:sp>
    </p:spTree>
    <p:extLst>
      <p:ext uri="{BB962C8B-B14F-4D97-AF65-F5344CB8AC3E}">
        <p14:creationId xmlns:p14="http://schemas.microsoft.com/office/powerpoint/2010/main" val="584015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Seconds; Goal: 20 seconds</a:t>
            </a:r>
            <a:endParaRPr lang="en-US">
              <a:cs typeface="+mn-lt"/>
            </a:endParaRPr>
          </a:p>
          <a:p>
            <a:r>
              <a:rPr lang="en-US">
                <a:ea typeface="Calibri"/>
                <a:cs typeface="Calibri"/>
              </a:rPr>
              <a:t>Just say each main point again.</a:t>
            </a:r>
            <a:br>
              <a:rPr lang="en-US">
                <a:ea typeface="Calibri"/>
                <a:cs typeface="+mn-lt"/>
              </a:rPr>
            </a:br>
            <a:r>
              <a:rPr lang="en-US">
                <a:ea typeface="Calibri"/>
                <a:cs typeface="Calibri"/>
              </a:rPr>
              <a:t>"And now we welcome your questions about the game, our project, and anything we've presented today."</a:t>
            </a:r>
            <a:endParaRPr lang="en-US"/>
          </a:p>
          <a:p>
            <a:r>
              <a:rPr lang="en-US">
                <a:ea typeface="Calibri"/>
                <a:cs typeface="Calibri"/>
              </a:rPr>
              <a:t>Team members should cover questions for things which are their job (see roles slide). People should not cut in- they should be invited to talk.</a:t>
            </a:r>
          </a:p>
          <a:p>
            <a:r>
              <a:rPr lang="en-US">
                <a:ea typeface="Calibri"/>
                <a:cs typeface="Calibri"/>
              </a:rPr>
              <a:t>Steven will point to audience to elicit questions.</a:t>
            </a:r>
          </a:p>
          <a:p>
            <a:r>
              <a:rPr lang="en-US">
                <a:ea typeface="Calibri"/>
                <a:cs typeface="Calibri"/>
              </a:rPr>
              <a:t>Person answering should restate the question.</a:t>
            </a:r>
          </a:p>
        </p:txBody>
      </p:sp>
      <p:sp>
        <p:nvSpPr>
          <p:cNvPr id="4" name="Slide Number Placeholder 3"/>
          <p:cNvSpPr>
            <a:spLocks noGrp="1"/>
          </p:cNvSpPr>
          <p:nvPr>
            <p:ph type="sldNum" sz="quarter" idx="5"/>
          </p:nvPr>
        </p:nvSpPr>
        <p:spPr/>
        <p:txBody>
          <a:bodyPr/>
          <a:lstStyle/>
          <a:p>
            <a:fld id="{E44D312B-0F86-46A4-80D1-B0E40C91F676}" type="slidenum">
              <a:rPr lang="en-US"/>
              <a:t>16</a:t>
            </a:fld>
            <a:endParaRPr lang="en-US"/>
          </a:p>
        </p:txBody>
      </p:sp>
    </p:spTree>
    <p:extLst>
      <p:ext uri="{BB962C8B-B14F-4D97-AF65-F5344CB8AC3E}">
        <p14:creationId xmlns:p14="http://schemas.microsoft.com/office/powerpoint/2010/main" val="1225813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t>? Seconds; Goal: 49 seconds</a:t>
            </a:r>
          </a:p>
          <a:p>
            <a:pPr>
              <a:lnSpc>
                <a:spcPct val="90000"/>
              </a:lnSpc>
              <a:spcBef>
                <a:spcPts val="1000"/>
              </a:spcBef>
            </a:pPr>
            <a:r>
              <a:rPr lang="en-US">
                <a:ea typeface="Calibri"/>
                <a:cs typeface="Calibri"/>
              </a:rPr>
              <a:t>Give team roles, allow members of the team to say their name and role</a:t>
            </a:r>
            <a:endParaRPr lang="en-US"/>
          </a:p>
          <a:p>
            <a:pPr>
              <a:lnSpc>
                <a:spcPct val="90000"/>
              </a:lnSpc>
              <a:spcBef>
                <a:spcPts val="1000"/>
              </a:spcBef>
            </a:pPr>
            <a:r>
              <a:rPr lang="en-US">
                <a:ea typeface="Calibri"/>
                <a:cs typeface="Calibri"/>
              </a:rPr>
              <a:t>First, I want to introduce you to our amazing team. We are lucky to be sponsored by Aga Pito Studios. We have an amazing faculty advisor in Professor Thomas Bolinger.</a:t>
            </a:r>
            <a:endParaRPr lang="en-US"/>
          </a:p>
          <a:p>
            <a:pPr>
              <a:lnSpc>
                <a:spcPct val="90000"/>
              </a:lnSpc>
              <a:spcBef>
                <a:spcPts val="1000"/>
              </a:spcBef>
            </a:pPr>
            <a:r>
              <a:rPr lang="en-US">
                <a:ea typeface="Calibri"/>
                <a:cs typeface="Calibri"/>
              </a:rPr>
              <a:t>My name is Steven </a:t>
            </a:r>
            <a:r>
              <a:rPr lang="en-US" err="1">
                <a:ea typeface="Calibri"/>
                <a:cs typeface="Calibri"/>
              </a:rPr>
              <a:t>LaGoy</a:t>
            </a:r>
            <a:r>
              <a:rPr lang="en-US">
                <a:ea typeface="Calibri"/>
                <a:cs typeface="Calibri"/>
              </a:rPr>
              <a:t>, and I am the team lead for this great group of people. I am also overseeing the design of our game world.</a:t>
            </a:r>
          </a:p>
          <a:p>
            <a:pPr>
              <a:lnSpc>
                <a:spcPct val="90000"/>
              </a:lnSpc>
              <a:spcBef>
                <a:spcPts val="1000"/>
              </a:spcBef>
            </a:pPr>
            <a:r>
              <a:rPr lang="en-US">
                <a:ea typeface="Calibri"/>
                <a:cs typeface="Calibri"/>
              </a:rPr>
              <a:t>Zach</a:t>
            </a:r>
          </a:p>
          <a:p>
            <a:pPr>
              <a:lnSpc>
                <a:spcPct val="90000"/>
              </a:lnSpc>
              <a:spcBef>
                <a:spcPts val="1000"/>
              </a:spcBef>
            </a:pPr>
            <a:r>
              <a:rPr lang="en-US">
                <a:ea typeface="Calibri"/>
                <a:cs typeface="Calibri"/>
              </a:rPr>
              <a:t>Logan</a:t>
            </a:r>
          </a:p>
          <a:p>
            <a:pPr>
              <a:lnSpc>
                <a:spcPct val="90000"/>
              </a:lnSpc>
              <a:spcBef>
                <a:spcPts val="1000"/>
              </a:spcBef>
            </a:pPr>
            <a:r>
              <a:rPr lang="en-US">
                <a:ea typeface="Calibri"/>
                <a:cs typeface="Calibri"/>
              </a:rPr>
              <a:t>Ricardo</a:t>
            </a:r>
            <a:endParaRPr lang="en-US"/>
          </a:p>
          <a:p>
            <a:pPr>
              <a:lnSpc>
                <a:spcPct val="90000"/>
              </a:lnSpc>
              <a:spcBef>
                <a:spcPts val="1000"/>
              </a:spcBef>
            </a:pPr>
            <a:r>
              <a:rPr lang="en-US"/>
              <a:t>Riley</a:t>
            </a:r>
            <a:endParaRPr lang="en-US">
              <a:ea typeface="Calibri"/>
              <a:cs typeface="Calibri"/>
            </a:endParaRPr>
          </a:p>
          <a:p>
            <a:pPr>
              <a:lnSpc>
                <a:spcPct val="90000"/>
              </a:lnSpc>
              <a:spcBef>
                <a:spcPts val="1000"/>
              </a:spcBef>
            </a:pPr>
            <a:r>
              <a:rPr lang="en-US">
                <a:ea typeface="Calibri"/>
                <a:cs typeface="Calibri"/>
              </a:rPr>
              <a:t>Thanks team!</a:t>
            </a:r>
          </a:p>
        </p:txBody>
      </p:sp>
      <p:sp>
        <p:nvSpPr>
          <p:cNvPr id="4" name="Slide Number Placeholder 3"/>
          <p:cNvSpPr>
            <a:spLocks noGrp="1"/>
          </p:cNvSpPr>
          <p:nvPr>
            <p:ph type="sldNum" sz="quarter" idx="5"/>
          </p:nvPr>
        </p:nvSpPr>
        <p:spPr/>
        <p:txBody>
          <a:bodyPr/>
          <a:lstStyle/>
          <a:p>
            <a:fld id="{E44D312B-0F86-46A4-80D1-B0E40C91F676}" type="slidenum">
              <a:rPr lang="en-US"/>
              <a:t>2</a:t>
            </a:fld>
            <a:endParaRPr lang="en-US"/>
          </a:p>
        </p:txBody>
      </p:sp>
    </p:spTree>
    <p:extLst>
      <p:ext uri="{BB962C8B-B14F-4D97-AF65-F5344CB8AC3E}">
        <p14:creationId xmlns:p14="http://schemas.microsoft.com/office/powerpoint/2010/main" val="2447079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Seconds; Goal: 22 seconds</a:t>
            </a:r>
          </a:p>
          <a:p>
            <a:r>
              <a:rPr lang="en-US">
                <a:ea typeface="Calibri"/>
                <a:cs typeface="Calibri"/>
              </a:rPr>
              <a:t>Overview:</a:t>
            </a:r>
            <a:endParaRPr lang="en-US"/>
          </a:p>
          <a:p>
            <a:r>
              <a:rPr lang="en-US">
                <a:ea typeface="Calibri"/>
                <a:cs typeface="Calibri"/>
              </a:rPr>
              <a:t>Here's a quick overview of what we'll be sharing with you today. We'll start by</a:t>
            </a:r>
          </a:p>
          <a:p>
            <a:endParaRPr lang="en-US"/>
          </a:p>
          <a:p>
            <a:r>
              <a:rPr lang="en-US">
                <a:ea typeface="Calibri"/>
                <a:cs typeface="Calibri"/>
              </a:rPr>
              <a:t>Finally, we'll open the room for questions to the team.</a:t>
            </a:r>
            <a:endParaRPr lang="en-US"/>
          </a:p>
          <a:p>
            <a:r>
              <a:rPr lang="en-US"/>
              <a:t>Now we'll hear from Logan about our project requirements.</a:t>
            </a:r>
            <a:endParaRPr lang="en-US">
              <a:ea typeface="Calibri"/>
              <a:cs typeface="Calibri"/>
            </a:endParaRPr>
          </a:p>
        </p:txBody>
      </p:sp>
      <p:sp>
        <p:nvSpPr>
          <p:cNvPr id="4" name="Slide Number Placeholder 3"/>
          <p:cNvSpPr>
            <a:spLocks noGrp="1"/>
          </p:cNvSpPr>
          <p:nvPr>
            <p:ph type="sldNum" sz="quarter" idx="5"/>
          </p:nvPr>
        </p:nvSpPr>
        <p:spPr/>
        <p:txBody>
          <a:bodyPr/>
          <a:lstStyle/>
          <a:p>
            <a:fld id="{E44D312B-0F86-46A4-80D1-B0E40C91F676}" type="slidenum">
              <a:rPr lang="en-US"/>
              <a:t>3</a:t>
            </a:fld>
            <a:endParaRPr lang="en-US"/>
          </a:p>
        </p:txBody>
      </p:sp>
    </p:spTree>
    <p:extLst>
      <p:ext uri="{BB962C8B-B14F-4D97-AF65-F5344CB8AC3E}">
        <p14:creationId xmlns:p14="http://schemas.microsoft.com/office/powerpoint/2010/main" val="4265247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43208-0DE1-DD8D-930A-9A1CD5755E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6114C-CE69-0A54-662F-0F23023BE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B24F3D-B35F-F759-B5FC-6681D962F0D3}"/>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7489EF86-4AC0-FFC7-E6D5-D89CEC91D3B2}"/>
              </a:ext>
            </a:extLst>
          </p:cNvPr>
          <p:cNvSpPr>
            <a:spLocks noGrp="1"/>
          </p:cNvSpPr>
          <p:nvPr>
            <p:ph type="sldNum" sz="quarter" idx="5"/>
          </p:nvPr>
        </p:nvSpPr>
        <p:spPr/>
        <p:txBody>
          <a:bodyPr/>
          <a:lstStyle/>
          <a:p>
            <a:fld id="{E44D312B-0F86-46A4-80D1-B0E40C91F676}" type="slidenum">
              <a:rPr lang="en-US"/>
              <a:t>4</a:t>
            </a:fld>
            <a:endParaRPr lang="en-US"/>
          </a:p>
        </p:txBody>
      </p:sp>
    </p:spTree>
    <p:extLst>
      <p:ext uri="{BB962C8B-B14F-4D97-AF65-F5344CB8AC3E}">
        <p14:creationId xmlns:p14="http://schemas.microsoft.com/office/powerpoint/2010/main" val="3286774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90 </a:t>
            </a:r>
            <a:r>
              <a:rPr lang="en-US"/>
              <a:t>Seconds; Goal: 49 seconds</a:t>
            </a:r>
            <a:endParaRPr lang="en-US">
              <a:cs typeface="+mn-lt"/>
            </a:endParaRPr>
          </a:p>
          <a:p>
            <a:r>
              <a:rPr lang="en-US"/>
              <a:t>We chose a proven stack to develop our game project. Our first choice was Unreal Engine for its a proven performance given a 3D world. Next, we standardized Visual Studio as our code editor. For collaboration Microsoft Teams and Outlook provide directory search, shared calendars, and one-click meeting scheduling through teams.</a:t>
            </a:r>
            <a:endParaRPr lang="en-US">
              <a:ea typeface="Calibri"/>
              <a:cs typeface="Calibri"/>
            </a:endParaRPr>
          </a:p>
          <a:p>
            <a:r>
              <a:rPr lang="en-US"/>
              <a:t>Version control was a challenge. Traditional Git and GitHub struggle with large binary assets, so we selected Perforce, a centralized versioning system that is standard in game development. I was able to local host Perforce and build a remote-access setup using tunnels to expose the server without opening inbound firewall ports. I utilized token-based authentication and setup a firewall to reject any connections outside of Indiana. This must have set off a security flag as Campus IT asked us to shutdown the service so they could investigate, and we complied.</a:t>
            </a:r>
            <a:endParaRPr lang="en-US">
              <a:ea typeface="Calibri"/>
              <a:cs typeface="Calibri"/>
            </a:endParaRPr>
          </a:p>
          <a:p>
            <a:r>
              <a:rPr lang="en-US"/>
              <a:t>Meanwhile, we designed an alternative in which we use Git LFS and GitHub alongside a git ignored folder for large assets. We would share the folder with a peer to peer sharing app. For planning we use Jira for issues, sprints, and roadmaps.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E44D312B-0F86-46A4-80D1-B0E40C91F676}" type="slidenum">
              <a:rPr lang="en-US"/>
              <a:t>5</a:t>
            </a:fld>
            <a:endParaRPr lang="en-US"/>
          </a:p>
        </p:txBody>
      </p:sp>
    </p:spTree>
    <p:extLst>
      <p:ext uri="{BB962C8B-B14F-4D97-AF65-F5344CB8AC3E}">
        <p14:creationId xmlns:p14="http://schemas.microsoft.com/office/powerpoint/2010/main" val="2480399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Seconds; Goal: 49 seconds</a:t>
            </a:r>
            <a:br>
              <a:rPr lang="en-US">
                <a:cs typeface="+mn-lt"/>
              </a:rPr>
            </a:br>
            <a:endParaRPr lang="en-US"/>
          </a:p>
        </p:txBody>
      </p:sp>
      <p:sp>
        <p:nvSpPr>
          <p:cNvPr id="4" name="Slide Number Placeholder 3"/>
          <p:cNvSpPr>
            <a:spLocks noGrp="1"/>
          </p:cNvSpPr>
          <p:nvPr>
            <p:ph type="sldNum" sz="quarter" idx="5"/>
          </p:nvPr>
        </p:nvSpPr>
        <p:spPr/>
        <p:txBody>
          <a:bodyPr/>
          <a:lstStyle/>
          <a:p>
            <a:fld id="{E44D312B-0F86-46A4-80D1-B0E40C91F676}" type="slidenum">
              <a:rPr lang="en-US"/>
              <a:t>6</a:t>
            </a:fld>
            <a:endParaRPr lang="en-US"/>
          </a:p>
        </p:txBody>
      </p:sp>
    </p:spTree>
    <p:extLst>
      <p:ext uri="{BB962C8B-B14F-4D97-AF65-F5344CB8AC3E}">
        <p14:creationId xmlns:p14="http://schemas.microsoft.com/office/powerpoint/2010/main" val="515288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45 Seconds; Goal: 49 seconds</a:t>
            </a:r>
            <a:endParaRPr lang="en-US">
              <a:ea typeface="Calibri"/>
              <a:cs typeface="+mn-lt"/>
            </a:endParaRPr>
          </a:p>
          <a:p>
            <a:r>
              <a:rPr lang="en-US">
                <a:ea typeface="Calibri"/>
                <a:cs typeface="Calibri"/>
              </a:rPr>
              <a:t>Great Ideas, and moving on to the game story, we follow our main protagonist, the child of traveling musicians, currently on an ocean expedition. When suddenly, things go awry as the child is mesmerized by the live musical performance and happens to fall overboard. Only to wash ashore the beaches of a dull and colorless island where their passion for music possesses unknown, magical abilities with the potential to restore vibrance and energy to the island. </a:t>
            </a:r>
            <a:r>
              <a:rPr lang="en-US"/>
              <a:t>Speaking of which, I'll hand it off to Steven to speak a bit more on the island itself.</a:t>
            </a:r>
            <a:endParaRPr lang="en-US">
              <a:highlight>
                <a:srgbClr val="FFFF00"/>
              </a:highlight>
              <a:ea typeface="Calibri"/>
              <a:cs typeface="Calibri"/>
            </a:endParaRPr>
          </a:p>
        </p:txBody>
      </p:sp>
      <p:sp>
        <p:nvSpPr>
          <p:cNvPr id="4" name="Slide Number Placeholder 3"/>
          <p:cNvSpPr>
            <a:spLocks noGrp="1"/>
          </p:cNvSpPr>
          <p:nvPr>
            <p:ph type="sldNum" sz="quarter" idx="5"/>
          </p:nvPr>
        </p:nvSpPr>
        <p:spPr/>
        <p:txBody>
          <a:bodyPr/>
          <a:lstStyle/>
          <a:p>
            <a:fld id="{E44D312B-0F86-46A4-80D1-B0E40C91F676}" type="slidenum">
              <a:rPr lang="en-US"/>
              <a:t>7</a:t>
            </a:fld>
            <a:endParaRPr lang="en-US"/>
          </a:p>
        </p:txBody>
      </p:sp>
    </p:spTree>
    <p:extLst>
      <p:ext uri="{BB962C8B-B14F-4D97-AF65-F5344CB8AC3E}">
        <p14:creationId xmlns:p14="http://schemas.microsoft.com/office/powerpoint/2010/main" val="3572589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Seconds; Goal: 49 seconds</a:t>
            </a:r>
            <a:endParaRPr lang="en-US">
              <a:cs typeface="+mn-lt"/>
            </a:endParaRPr>
          </a:p>
          <a:p>
            <a:r>
              <a:rPr lang="en-US">
                <a:ea typeface="Calibri"/>
                <a:cs typeface="Calibri"/>
              </a:rPr>
              <a:t>This is our early design for the world</a:t>
            </a:r>
          </a:p>
          <a:p>
            <a:r>
              <a:rPr lang="en-US">
                <a:ea typeface="Calibri"/>
                <a:cs typeface="Calibri"/>
              </a:rPr>
              <a:t>We picture several areas with different instruments groups, puzzles and themes</a:t>
            </a:r>
          </a:p>
          <a:p>
            <a:r>
              <a:rPr lang="en-US">
                <a:ea typeface="Calibri"/>
                <a:cs typeface="Calibri"/>
              </a:rPr>
              <a:t>There will be a pond in the center which will slowly come back to life as you solve each area</a:t>
            </a:r>
          </a:p>
          <a:p>
            <a:r>
              <a:rPr lang="en-US">
                <a:ea typeface="Calibri"/>
                <a:cs typeface="Calibri"/>
              </a:rPr>
              <a:t>The central area will have a mix of the music from all areas</a:t>
            </a:r>
          </a:p>
        </p:txBody>
      </p:sp>
      <p:sp>
        <p:nvSpPr>
          <p:cNvPr id="4" name="Slide Number Placeholder 3"/>
          <p:cNvSpPr>
            <a:spLocks noGrp="1"/>
          </p:cNvSpPr>
          <p:nvPr>
            <p:ph type="sldNum" sz="quarter" idx="5"/>
          </p:nvPr>
        </p:nvSpPr>
        <p:spPr/>
        <p:txBody>
          <a:bodyPr/>
          <a:lstStyle/>
          <a:p>
            <a:fld id="{E44D312B-0F86-46A4-80D1-B0E40C91F676}" type="slidenum">
              <a:rPr lang="en-US"/>
              <a:t>8</a:t>
            </a:fld>
            <a:endParaRPr lang="en-US"/>
          </a:p>
        </p:txBody>
      </p:sp>
    </p:spTree>
    <p:extLst>
      <p:ext uri="{BB962C8B-B14F-4D97-AF65-F5344CB8AC3E}">
        <p14:creationId xmlns:p14="http://schemas.microsoft.com/office/powerpoint/2010/main" val="2085627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Seconds; Goal: 49 seconds</a:t>
            </a:r>
            <a:endParaRPr lang="en-US">
              <a:cs typeface="+mn-lt"/>
            </a:endParaRPr>
          </a:p>
          <a:p>
            <a:r>
              <a:rPr lang="en-US">
                <a:ea typeface="Calibri"/>
                <a:cs typeface="Calibri"/>
              </a:rPr>
              <a:t>Puzzles play a key role in this game. The puzzles in our game will include both music and natural elements. Each section of the island will have at least one unique type of puzzle related to the instrument type. For example, the winds puzzle can have the player filling tubes with water with the goal of making a certain pitch. This is similar to when you blow over an open bottle and it makes noise. The percussion puzzle can be a timing-based puzzle similar to rock band or dance </a:t>
            </a:r>
            <a:r>
              <a:rPr lang="en-US" err="1">
                <a:ea typeface="Calibri"/>
                <a:cs typeface="Calibri"/>
              </a:rPr>
              <a:t>dance</a:t>
            </a:r>
            <a:r>
              <a:rPr lang="en-US">
                <a:ea typeface="Calibri"/>
                <a:cs typeface="Calibri"/>
              </a:rPr>
              <a:t> revolution where icons (or coconuts in our case) fall from the top of the screen and the player has to hit a certain key at the right time</a:t>
            </a:r>
            <a:endParaRPr lang="en-US"/>
          </a:p>
        </p:txBody>
      </p:sp>
      <p:sp>
        <p:nvSpPr>
          <p:cNvPr id="4" name="Slide Number Placeholder 3"/>
          <p:cNvSpPr>
            <a:spLocks noGrp="1"/>
          </p:cNvSpPr>
          <p:nvPr>
            <p:ph type="sldNum" sz="quarter" idx="5"/>
          </p:nvPr>
        </p:nvSpPr>
        <p:spPr/>
        <p:txBody>
          <a:bodyPr/>
          <a:lstStyle/>
          <a:p>
            <a:fld id="{E44D312B-0F86-46A4-80D1-B0E40C91F676}" type="slidenum">
              <a:rPr lang="en-US"/>
              <a:t>9</a:t>
            </a:fld>
            <a:endParaRPr lang="en-US"/>
          </a:p>
        </p:txBody>
      </p:sp>
    </p:spTree>
    <p:extLst>
      <p:ext uri="{BB962C8B-B14F-4D97-AF65-F5344CB8AC3E}">
        <p14:creationId xmlns:p14="http://schemas.microsoft.com/office/powerpoint/2010/main" val="4145835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9/19/2025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240295" y="2686158"/>
            <a:ext cx="6446023" cy="1626867"/>
          </a:xfrm>
        </p:spPr>
        <p:txBody>
          <a:bodyPr anchor="t">
            <a:normAutofit/>
          </a:bodyPr>
          <a:lstStyle/>
          <a:p>
            <a:r>
              <a:rPr lang="en-US" sz="8000" b="1">
                <a:solidFill>
                  <a:schemeClr val="bg1"/>
                </a:solidFill>
                <a:latin typeface="Dreaming Outloud Pro"/>
                <a:cs typeface="Dreaming Outloud Pro"/>
              </a:rPr>
              <a:t>Island Song</a:t>
            </a:r>
          </a:p>
        </p:txBody>
      </p:sp>
      <p:sp>
        <p:nvSpPr>
          <p:cNvPr id="3" name="Subtitle 2"/>
          <p:cNvSpPr>
            <a:spLocks noGrp="1"/>
          </p:cNvSpPr>
          <p:nvPr>
            <p:ph type="subTitle" idx="1"/>
          </p:nvPr>
        </p:nvSpPr>
        <p:spPr>
          <a:xfrm>
            <a:off x="7149647" y="4150443"/>
            <a:ext cx="4385662" cy="1049209"/>
          </a:xfrm>
        </p:spPr>
        <p:txBody>
          <a:bodyPr vert="horz" lIns="91440" tIns="45720" rIns="91440" bIns="45720" rtlCol="0" anchor="t">
            <a:normAutofit fontScale="92500" lnSpcReduction="20000"/>
          </a:bodyPr>
          <a:lstStyle/>
          <a:p>
            <a:r>
              <a:rPr lang="en-US" sz="2000">
                <a:solidFill>
                  <a:srgbClr val="FFFFFF"/>
                </a:solidFill>
              </a:rPr>
              <a:t>Senior Capstone Proposal: Game Dev.</a:t>
            </a:r>
            <a:endParaRPr lang="en-US"/>
          </a:p>
          <a:p>
            <a:r>
              <a:rPr lang="en-US" sz="2000">
                <a:solidFill>
                  <a:srgbClr val="FFFFFF"/>
                </a:solidFill>
              </a:rPr>
              <a:t>Faculty Advisor: Prof. Thomas Bolinger</a:t>
            </a:r>
          </a:p>
          <a:p>
            <a:r>
              <a:rPr lang="en-US" sz="2000">
                <a:solidFill>
                  <a:srgbClr val="FFFFFF"/>
                </a:solidFill>
              </a:rPr>
              <a:t>Sponsor: Aga Pito Studios</a:t>
            </a: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pic>
        <p:nvPicPr>
          <p:cNvPr id="4" name="Picture 3" descr="unity - Low poly/ cartoonish tropical island creation - Blender Stack  Exchange">
            <a:extLst>
              <a:ext uri="{FF2B5EF4-FFF2-40B4-BE49-F238E27FC236}">
                <a16:creationId xmlns:a16="http://schemas.microsoft.com/office/drawing/2014/main" id="{390BE4CC-303D-CECC-D088-80ECE39E9430}"/>
              </a:ext>
            </a:extLst>
          </p:cNvPr>
          <p:cNvPicPr>
            <a:picLocks noChangeAspect="1"/>
          </p:cNvPicPr>
          <p:nvPr/>
        </p:nvPicPr>
        <p:blipFill>
          <a:blip r:embed="rId3"/>
          <a:stretch>
            <a:fillRect/>
          </a:stretch>
        </p:blipFill>
        <p:spPr>
          <a:xfrm>
            <a:off x="1116904" y="2249621"/>
            <a:ext cx="5612836" cy="3162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BAF44-3976-EFD6-2EF1-2BA6F4F6D073}"/>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52CC803-5957-B20D-2FEA-7D823BA15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F73B106E-709B-2321-F169-D38BCA92DF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DD781F21-7D15-6019-7B2C-60D1386A9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4250924-625A-BF3B-48C3-E06A7002B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A7F862FD-58FE-34DE-5B48-5E2CE405111A}"/>
              </a:ext>
            </a:extLst>
          </p:cNvPr>
          <p:cNvSpPr>
            <a:spLocks noGrp="1"/>
          </p:cNvSpPr>
          <p:nvPr>
            <p:ph type="title"/>
          </p:nvPr>
        </p:nvSpPr>
        <p:spPr>
          <a:xfrm>
            <a:off x="838200" y="444954"/>
            <a:ext cx="10515600" cy="1325563"/>
          </a:xfrm>
        </p:spPr>
        <p:txBody>
          <a:bodyPr/>
          <a:lstStyle/>
          <a:p>
            <a:r>
              <a:rPr lang="en-US" b="1">
                <a:latin typeface="Dreaming Outloud Pro"/>
                <a:cs typeface="Dreaming Outloud Pro"/>
              </a:rPr>
              <a:t>Puzzles</a:t>
            </a:r>
          </a:p>
        </p:txBody>
      </p:sp>
      <p:sp>
        <p:nvSpPr>
          <p:cNvPr id="3" name="Content Placeholder 2">
            <a:extLst>
              <a:ext uri="{FF2B5EF4-FFF2-40B4-BE49-F238E27FC236}">
                <a16:creationId xmlns:a16="http://schemas.microsoft.com/office/drawing/2014/main" id="{EBB2AFB2-0259-C57B-834C-3A63415A8AFA}"/>
              </a:ext>
            </a:extLst>
          </p:cNvPr>
          <p:cNvSpPr>
            <a:spLocks noGrp="1"/>
          </p:cNvSpPr>
          <p:nvPr>
            <p:ph idx="1"/>
          </p:nvPr>
        </p:nvSpPr>
        <p:spPr>
          <a:xfrm>
            <a:off x="851569" y="2467309"/>
            <a:ext cx="10515600" cy="4030496"/>
          </a:xfrm>
        </p:spPr>
        <p:txBody>
          <a:bodyPr vert="horz" lIns="91440" tIns="45720" rIns="91440" bIns="45720" rtlCol="0" anchor="t">
            <a:normAutofit/>
          </a:bodyPr>
          <a:lstStyle/>
          <a:p>
            <a:r>
              <a:rPr lang="en-US"/>
              <a:t>Brass Puzzle – The player will use valves to control the flow of water. They try to reach the end in a certain number of cells</a:t>
            </a:r>
          </a:p>
          <a:p>
            <a:r>
              <a:rPr lang="en-US"/>
              <a:t>Strings Puzzle – The player will use vines to connect different points</a:t>
            </a:r>
          </a:p>
          <a:p>
            <a:r>
              <a:rPr lang="en-US"/>
              <a:t>Keys Puzzle – Memory-based puzzle</a:t>
            </a:r>
          </a:p>
          <a:p>
            <a:endParaRPr lang="en-US"/>
          </a:p>
        </p:txBody>
      </p:sp>
      <p:sp>
        <p:nvSpPr>
          <p:cNvPr id="5" name="TextBox 4">
            <a:extLst>
              <a:ext uri="{FF2B5EF4-FFF2-40B4-BE49-F238E27FC236}">
                <a16:creationId xmlns:a16="http://schemas.microsoft.com/office/drawing/2014/main" id="{C48C5042-3377-6F87-1D5D-6BE5AF80F898}"/>
              </a:ext>
            </a:extLst>
          </p:cNvPr>
          <p:cNvSpPr txBox="1"/>
          <p:nvPr/>
        </p:nvSpPr>
        <p:spPr>
          <a:xfrm>
            <a:off x="11668275" y="6443165"/>
            <a:ext cx="5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RT</a:t>
            </a:r>
          </a:p>
        </p:txBody>
      </p:sp>
      <p:pic>
        <p:nvPicPr>
          <p:cNvPr id="6" name="Picture 5" descr="A grid with black and grey rectangles&#10;&#10;AI-generated content may be incorrect.">
            <a:extLst>
              <a:ext uri="{FF2B5EF4-FFF2-40B4-BE49-F238E27FC236}">
                <a16:creationId xmlns:a16="http://schemas.microsoft.com/office/drawing/2014/main" id="{0C204476-B7B6-1768-3426-606019F67F1B}"/>
              </a:ext>
            </a:extLst>
          </p:cNvPr>
          <p:cNvPicPr>
            <a:picLocks noChangeAspect="1"/>
          </p:cNvPicPr>
          <p:nvPr/>
        </p:nvPicPr>
        <p:blipFill>
          <a:blip r:embed="rId3"/>
          <a:srcRect l="12531" r="11027"/>
          <a:stretch>
            <a:fillRect/>
          </a:stretch>
        </p:blipFill>
        <p:spPr>
          <a:xfrm>
            <a:off x="7591155" y="4000145"/>
            <a:ext cx="4069769" cy="2247901"/>
          </a:xfrm>
          <a:prstGeom prst="rect">
            <a:avLst/>
          </a:prstGeom>
        </p:spPr>
      </p:pic>
      <p:pic>
        <p:nvPicPr>
          <p:cNvPr id="8" name="Picture 7" descr="unity - Low poly/ cartoonish tropical island creation - Blender Stack  Exchange">
            <a:extLst>
              <a:ext uri="{FF2B5EF4-FFF2-40B4-BE49-F238E27FC236}">
                <a16:creationId xmlns:a16="http://schemas.microsoft.com/office/drawing/2014/main" id="{2FFA94BD-AB1A-675A-4E5C-BFB26FCB9F6F}"/>
              </a:ext>
            </a:extLst>
          </p:cNvPr>
          <p:cNvPicPr>
            <a:picLocks noChangeAspect="1"/>
          </p:cNvPicPr>
          <p:nvPr/>
        </p:nvPicPr>
        <p:blipFill>
          <a:blip r:embed="rId4"/>
          <a:stretch>
            <a:fillRect/>
          </a:stretch>
        </p:blipFill>
        <p:spPr>
          <a:xfrm rot="660000">
            <a:off x="9140316" y="411856"/>
            <a:ext cx="2206248" cy="1190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Media 1 for listing Shiratori's Low Poly Forest">
            <a:extLst>
              <a:ext uri="{FF2B5EF4-FFF2-40B4-BE49-F238E27FC236}">
                <a16:creationId xmlns:a16="http://schemas.microsoft.com/office/drawing/2014/main" id="{26E3DB1F-739A-1C9F-A1D9-95F4B1E3F527}"/>
              </a:ext>
            </a:extLst>
          </p:cNvPr>
          <p:cNvPicPr>
            <a:picLocks noChangeAspect="1"/>
          </p:cNvPicPr>
          <p:nvPr/>
        </p:nvPicPr>
        <p:blipFill>
          <a:blip r:embed="rId5"/>
          <a:srcRect l="40"/>
          <a:stretch>
            <a:fillRect/>
          </a:stretch>
        </p:blipFill>
        <p:spPr>
          <a:xfrm rot="-600000">
            <a:off x="8186047" y="1001677"/>
            <a:ext cx="1712079" cy="8740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07824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B42366-73DA-8B77-BF83-A9F5E53C23E1}"/>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93898FF-D987-4B0E-BFB4-85F5EB356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2F383F-B981-4BC3-9E2B-7BE938CE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40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AA485AD-076E-4077-A6E6-C3C9F0C39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D088DBDF-80D5-4FC0-8A54-9D660B728D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
        <p:nvSpPr>
          <p:cNvPr id="26" name="Rectangle 25">
            <a:extLst>
              <a:ext uri="{FF2B5EF4-FFF2-40B4-BE49-F238E27FC236}">
                <a16:creationId xmlns:a16="http://schemas.microsoft.com/office/drawing/2014/main" id="{58D235B8-3D10-493F-88AC-84BB404C1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Media 1 for listing Low Poly Style Deluxe 2: Tropical Environment">
            <a:extLst>
              <a:ext uri="{FF2B5EF4-FFF2-40B4-BE49-F238E27FC236}">
                <a16:creationId xmlns:a16="http://schemas.microsoft.com/office/drawing/2014/main" id="{0517F67A-6CE0-10C2-109E-551E0E621592}"/>
              </a:ext>
            </a:extLst>
          </p:cNvPr>
          <p:cNvPicPr>
            <a:picLocks noChangeAspect="1"/>
          </p:cNvPicPr>
          <p:nvPr/>
        </p:nvPicPr>
        <p:blipFill>
          <a:blip r:embed="rId4"/>
          <a:srcRect t="17" r="3" b="3"/>
          <a:stretch>
            <a:fillRect/>
          </a:stretch>
        </p:blipFill>
        <p:spPr>
          <a:xfrm>
            <a:off x="20" y="10"/>
            <a:ext cx="6097022" cy="3428990"/>
          </a:xfrm>
          <a:prstGeom prst="rect">
            <a:avLst/>
          </a:prstGeom>
        </p:spPr>
      </p:pic>
      <p:pic>
        <p:nvPicPr>
          <p:cNvPr id="12" name="Picture 11" descr="Media 7 for listing Low Poly: Swamp Trees">
            <a:extLst>
              <a:ext uri="{FF2B5EF4-FFF2-40B4-BE49-F238E27FC236}">
                <a16:creationId xmlns:a16="http://schemas.microsoft.com/office/drawing/2014/main" id="{B9CA8C7D-34BC-94D8-9612-49066194486C}"/>
              </a:ext>
            </a:extLst>
          </p:cNvPr>
          <p:cNvPicPr>
            <a:picLocks noChangeAspect="1"/>
          </p:cNvPicPr>
          <p:nvPr/>
        </p:nvPicPr>
        <p:blipFill>
          <a:blip r:embed="rId5"/>
          <a:srcRect l="39"/>
          <a:stretch>
            <a:fillRect/>
          </a:stretch>
        </p:blipFill>
        <p:spPr>
          <a:xfrm>
            <a:off x="6098422" y="10"/>
            <a:ext cx="6093578" cy="3428990"/>
          </a:xfrm>
          <a:prstGeom prst="rect">
            <a:avLst/>
          </a:prstGeom>
        </p:spPr>
      </p:pic>
      <p:pic>
        <p:nvPicPr>
          <p:cNvPr id="8" name="Picture 7" descr="Media 1 for listing Shiratori's Low Poly Forest">
            <a:extLst>
              <a:ext uri="{FF2B5EF4-FFF2-40B4-BE49-F238E27FC236}">
                <a16:creationId xmlns:a16="http://schemas.microsoft.com/office/drawing/2014/main" id="{5AD9DFAD-4ADE-8302-BD27-62A8154D08F9}"/>
              </a:ext>
            </a:extLst>
          </p:cNvPr>
          <p:cNvPicPr>
            <a:picLocks noChangeAspect="1"/>
          </p:cNvPicPr>
          <p:nvPr/>
        </p:nvPicPr>
        <p:blipFill>
          <a:blip r:embed="rId6"/>
          <a:srcRect l="40"/>
          <a:stretch>
            <a:fillRect/>
          </a:stretch>
        </p:blipFill>
        <p:spPr>
          <a:xfrm>
            <a:off x="-2197" y="3429000"/>
            <a:ext cx="6093578" cy="3429000"/>
          </a:xfrm>
          <a:prstGeom prst="rect">
            <a:avLst/>
          </a:prstGeom>
        </p:spPr>
      </p:pic>
      <p:sp>
        <p:nvSpPr>
          <p:cNvPr id="2" name="Title 1">
            <a:extLst>
              <a:ext uri="{FF2B5EF4-FFF2-40B4-BE49-F238E27FC236}">
                <a16:creationId xmlns:a16="http://schemas.microsoft.com/office/drawing/2014/main" id="{28EC17F7-A59B-CDE3-469E-593413956E67}"/>
              </a:ext>
            </a:extLst>
          </p:cNvPr>
          <p:cNvSpPr>
            <a:spLocks noGrp="1"/>
          </p:cNvSpPr>
          <p:nvPr>
            <p:ph type="title"/>
          </p:nvPr>
        </p:nvSpPr>
        <p:spPr>
          <a:xfrm>
            <a:off x="-5619" y="5725800"/>
            <a:ext cx="7856566" cy="1134070"/>
          </a:xfrm>
        </p:spPr>
        <p:txBody>
          <a:bodyPr vert="horz" lIns="91440" tIns="45720" rIns="91440" bIns="45720" rtlCol="0" anchor="b">
            <a:normAutofit/>
          </a:bodyPr>
          <a:lstStyle/>
          <a:p>
            <a:r>
              <a:rPr lang="en-US" sz="4800" b="1" kern="1200">
                <a:solidFill>
                  <a:schemeClr val="bg1"/>
                </a:solidFill>
                <a:latin typeface="Dreaming Outloud Pro"/>
                <a:cs typeface="Dreaming Outloud Pro"/>
              </a:rPr>
              <a:t>Art Style: Landscape</a:t>
            </a:r>
            <a:endParaRPr lang="en-US" b="1">
              <a:solidFill>
                <a:schemeClr val="bg1"/>
              </a:solidFill>
              <a:latin typeface="Dreaming Outloud Pro"/>
              <a:cs typeface="Dreaming Outloud Pro"/>
            </a:endParaRPr>
          </a:p>
        </p:txBody>
      </p:sp>
      <p:sp>
        <p:nvSpPr>
          <p:cNvPr id="14" name="TextBox 13">
            <a:extLst>
              <a:ext uri="{FF2B5EF4-FFF2-40B4-BE49-F238E27FC236}">
                <a16:creationId xmlns:a16="http://schemas.microsoft.com/office/drawing/2014/main" id="{F658D3D6-BD49-FA24-C7B0-557710A9A359}"/>
              </a:ext>
            </a:extLst>
          </p:cNvPr>
          <p:cNvSpPr txBox="1"/>
          <p:nvPr/>
        </p:nvSpPr>
        <p:spPr>
          <a:xfrm>
            <a:off x="11668275" y="6443165"/>
            <a:ext cx="5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HN</a:t>
            </a:r>
          </a:p>
        </p:txBody>
      </p:sp>
      <p:pic>
        <p:nvPicPr>
          <p:cNvPr id="3" name="Picture 2" descr="Media 2 for listing Low Poly Nature: Essentials">
            <a:extLst>
              <a:ext uri="{FF2B5EF4-FFF2-40B4-BE49-F238E27FC236}">
                <a16:creationId xmlns:a16="http://schemas.microsoft.com/office/drawing/2014/main" id="{06778BBD-E559-D149-0FAC-8CD321310193}"/>
              </a:ext>
            </a:extLst>
          </p:cNvPr>
          <p:cNvPicPr>
            <a:picLocks noChangeAspect="1"/>
          </p:cNvPicPr>
          <p:nvPr/>
        </p:nvPicPr>
        <p:blipFill>
          <a:blip r:embed="rId7"/>
          <a:stretch>
            <a:fillRect/>
          </a:stretch>
        </p:blipFill>
        <p:spPr>
          <a:xfrm>
            <a:off x="6096783" y="3424478"/>
            <a:ext cx="6104078" cy="3442865"/>
          </a:xfrm>
          <a:prstGeom prst="rect">
            <a:avLst/>
          </a:prstGeom>
        </p:spPr>
      </p:pic>
    </p:spTree>
    <p:extLst>
      <p:ext uri="{BB962C8B-B14F-4D97-AF65-F5344CB8AC3E}">
        <p14:creationId xmlns:p14="http://schemas.microsoft.com/office/powerpoint/2010/main" val="3724698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40000"/>
            <a:extLst>
              <a:ext uri="{28A0092B-C50C-407E-A947-70E740481C1C}">
                <a14:useLocalDpi xmlns:a14="http://schemas.microsoft.com/office/drawing/2010/main" val="0"/>
              </a:ext>
            </a:extLst>
          </a:blip>
          <a:stretch>
            <a:fillRect/>
          </a:stretch>
        </p:blipFill>
        <p:spPr>
          <a:xfrm>
            <a:off x="0" y="0"/>
            <a:ext cx="12181172" cy="6858000"/>
          </a:xfrm>
          <a:prstGeom prst="rect">
            <a:avLst/>
          </a:prstGeom>
        </p:spPr>
      </p:pic>
      <p:sp>
        <p:nvSpPr>
          <p:cNvPr id="24" name="Rectangle 23">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Media 2 for listing Low Poly Male">
            <a:extLst>
              <a:ext uri="{FF2B5EF4-FFF2-40B4-BE49-F238E27FC236}">
                <a16:creationId xmlns:a16="http://schemas.microsoft.com/office/drawing/2014/main" id="{F9AF7E10-DA6F-7A87-31C1-026E2D228ACA}"/>
              </a:ext>
            </a:extLst>
          </p:cNvPr>
          <p:cNvPicPr>
            <a:picLocks noChangeAspect="1"/>
          </p:cNvPicPr>
          <p:nvPr/>
        </p:nvPicPr>
        <p:blipFill>
          <a:blip r:embed="rId4"/>
          <a:srcRect r="99" b="-3"/>
          <a:stretch>
            <a:fillRect/>
          </a:stretch>
        </p:blipFill>
        <p:spPr>
          <a:xfrm>
            <a:off x="6388" y="3425082"/>
            <a:ext cx="6093578" cy="3431119"/>
          </a:xfrm>
          <a:prstGeom prst="rect">
            <a:avLst/>
          </a:prstGeom>
        </p:spPr>
      </p:pic>
      <p:pic>
        <p:nvPicPr>
          <p:cNvPr id="5" name="Picture 4" descr="Media 2 for listing Low Poly lazy deer">
            <a:extLst>
              <a:ext uri="{FF2B5EF4-FFF2-40B4-BE49-F238E27FC236}">
                <a16:creationId xmlns:a16="http://schemas.microsoft.com/office/drawing/2014/main" id="{D6D6D6A0-B93A-10E3-05B6-95A785E2D925}"/>
              </a:ext>
            </a:extLst>
          </p:cNvPr>
          <p:cNvPicPr>
            <a:picLocks noChangeAspect="1"/>
          </p:cNvPicPr>
          <p:nvPr/>
        </p:nvPicPr>
        <p:blipFill>
          <a:blip r:embed="rId5"/>
          <a:srcRect r="99" b="-3"/>
          <a:stretch>
            <a:fillRect/>
          </a:stretch>
        </p:blipFill>
        <p:spPr>
          <a:xfrm>
            <a:off x="4763" y="10"/>
            <a:ext cx="6093578" cy="3431119"/>
          </a:xfrm>
          <a:prstGeom prst="rect">
            <a:avLst/>
          </a:prstGeom>
        </p:spPr>
      </p:pic>
      <p:pic>
        <p:nvPicPr>
          <p:cNvPr id="7" name="Picture 6" descr="Media 1 for listing Squirrel low poly">
            <a:extLst>
              <a:ext uri="{FF2B5EF4-FFF2-40B4-BE49-F238E27FC236}">
                <a16:creationId xmlns:a16="http://schemas.microsoft.com/office/drawing/2014/main" id="{0C942004-DD3B-B8C0-CEB8-E2C683243BA1}"/>
              </a:ext>
            </a:extLst>
          </p:cNvPr>
          <p:cNvPicPr>
            <a:picLocks noChangeAspect="1"/>
          </p:cNvPicPr>
          <p:nvPr/>
        </p:nvPicPr>
        <p:blipFill>
          <a:blip r:embed="rId6"/>
          <a:srcRect l="102" r="-3" b="-3"/>
          <a:stretch>
            <a:fillRect/>
          </a:stretch>
        </p:blipFill>
        <p:spPr>
          <a:xfrm>
            <a:off x="6095655" y="-6058"/>
            <a:ext cx="6093578" cy="3431129"/>
          </a:xfrm>
          <a:prstGeom prst="rect">
            <a:avLst/>
          </a:prstGeom>
        </p:spPr>
      </p:pic>
      <p:pic>
        <p:nvPicPr>
          <p:cNvPr id="6" name="Picture 5" descr="Media 1 for listing Low World -Forest Animals Kit -Rigged &amp; Animated">
            <a:extLst>
              <a:ext uri="{FF2B5EF4-FFF2-40B4-BE49-F238E27FC236}">
                <a16:creationId xmlns:a16="http://schemas.microsoft.com/office/drawing/2014/main" id="{6F275D38-108C-FFDE-05E5-D50FFF0F8FB4}"/>
              </a:ext>
            </a:extLst>
          </p:cNvPr>
          <p:cNvPicPr>
            <a:picLocks noChangeAspect="1"/>
          </p:cNvPicPr>
          <p:nvPr/>
        </p:nvPicPr>
        <p:blipFill>
          <a:blip r:embed="rId7"/>
          <a:srcRect r="99" b="-3"/>
          <a:stretch>
            <a:fillRect/>
          </a:stretch>
        </p:blipFill>
        <p:spPr>
          <a:xfrm>
            <a:off x="6097280" y="3426870"/>
            <a:ext cx="6093578" cy="3431129"/>
          </a:xfrm>
          <a:prstGeom prst="rect">
            <a:avLst/>
          </a:prstGeom>
        </p:spPr>
      </p:pic>
      <p:sp>
        <p:nvSpPr>
          <p:cNvPr id="2" name="Title 1">
            <a:extLst>
              <a:ext uri="{FF2B5EF4-FFF2-40B4-BE49-F238E27FC236}">
                <a16:creationId xmlns:a16="http://schemas.microsoft.com/office/drawing/2014/main" id="{FF5D4DA4-7D48-E6C7-8D27-91E62B5AE93A}"/>
              </a:ext>
            </a:extLst>
          </p:cNvPr>
          <p:cNvSpPr>
            <a:spLocks noGrp="1"/>
          </p:cNvSpPr>
          <p:nvPr>
            <p:ph type="title"/>
          </p:nvPr>
        </p:nvSpPr>
        <p:spPr>
          <a:xfrm>
            <a:off x="16233" y="4071460"/>
            <a:ext cx="11646696" cy="2790331"/>
          </a:xfrm>
        </p:spPr>
        <p:txBody>
          <a:bodyPr anchor="b">
            <a:normAutofit/>
          </a:bodyPr>
          <a:lstStyle/>
          <a:p>
            <a:r>
              <a:rPr lang="en-US" sz="4800" b="1">
                <a:solidFill>
                  <a:srgbClr val="FFFFFF"/>
                </a:solidFill>
                <a:latin typeface="Dreaming Outloud Pro"/>
                <a:cs typeface="Dreaming Outloud Pro"/>
              </a:rPr>
              <a:t>Art Style: Character &amp; Animals</a:t>
            </a:r>
            <a:endParaRPr lang="en-US" b="1">
              <a:latin typeface="Dreaming Outloud Pro"/>
              <a:cs typeface="Dreaming Outloud Pro"/>
            </a:endParaRPr>
          </a:p>
        </p:txBody>
      </p:sp>
      <p:sp>
        <p:nvSpPr>
          <p:cNvPr id="12" name="TextBox 11">
            <a:extLst>
              <a:ext uri="{FF2B5EF4-FFF2-40B4-BE49-F238E27FC236}">
                <a16:creationId xmlns:a16="http://schemas.microsoft.com/office/drawing/2014/main" id="{D297B2A6-7324-59C6-D98D-E9E2489E6310}"/>
              </a:ext>
            </a:extLst>
          </p:cNvPr>
          <p:cNvSpPr txBox="1"/>
          <p:nvPr/>
        </p:nvSpPr>
        <p:spPr>
          <a:xfrm>
            <a:off x="11668275" y="6443165"/>
            <a:ext cx="5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HN</a:t>
            </a:r>
          </a:p>
        </p:txBody>
      </p:sp>
    </p:spTree>
    <p:extLst>
      <p:ext uri="{BB962C8B-B14F-4D97-AF65-F5344CB8AC3E}">
        <p14:creationId xmlns:p14="http://schemas.microsoft.com/office/powerpoint/2010/main" val="3161250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1EAD85A-EAE6-0413-98ED-63C66EAD1A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B1BEA19B-AE17-2A12-A077-06B8013CF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 name="Rectangle 8">
            <a:extLst>
              <a:ext uri="{FF2B5EF4-FFF2-40B4-BE49-F238E27FC236}">
                <a16:creationId xmlns:a16="http://schemas.microsoft.com/office/drawing/2014/main" id="{84B63B4B-4E9F-6817-57CB-9B5101DDA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86C9F18C-BD23-06C6-3781-2656D5292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4449559C-3DF2-E363-93B4-34E19A44163A}"/>
              </a:ext>
            </a:extLst>
          </p:cNvPr>
          <p:cNvSpPr>
            <a:spLocks noGrp="1"/>
          </p:cNvSpPr>
          <p:nvPr>
            <p:ph type="title"/>
          </p:nvPr>
        </p:nvSpPr>
        <p:spPr>
          <a:xfrm>
            <a:off x="838200" y="444954"/>
            <a:ext cx="10515600" cy="1325563"/>
          </a:xfrm>
        </p:spPr>
        <p:txBody>
          <a:bodyPr/>
          <a:lstStyle/>
          <a:p>
            <a:r>
              <a:rPr lang="en-US" b="1">
                <a:latin typeface="Dreaming Outloud Pro"/>
                <a:cs typeface="Dreaming Outloud Pro"/>
              </a:rPr>
              <a:t>Deliverables</a:t>
            </a:r>
          </a:p>
        </p:txBody>
      </p:sp>
      <p:sp>
        <p:nvSpPr>
          <p:cNvPr id="3" name="Content Placeholder 2">
            <a:extLst>
              <a:ext uri="{FF2B5EF4-FFF2-40B4-BE49-F238E27FC236}">
                <a16:creationId xmlns:a16="http://schemas.microsoft.com/office/drawing/2014/main" id="{E321E6EB-D296-154A-10B0-500396F33622}"/>
              </a:ext>
            </a:extLst>
          </p:cNvPr>
          <p:cNvSpPr>
            <a:spLocks noGrp="1"/>
          </p:cNvSpPr>
          <p:nvPr>
            <p:ph idx="1"/>
          </p:nvPr>
        </p:nvSpPr>
        <p:spPr>
          <a:xfrm>
            <a:off x="838200" y="2261054"/>
            <a:ext cx="5126382" cy="4375081"/>
          </a:xfrm>
        </p:spPr>
        <p:txBody>
          <a:bodyPr vert="horz" lIns="91440" tIns="45720" rIns="91440" bIns="45720" rtlCol="0" anchor="t">
            <a:normAutofit/>
          </a:bodyPr>
          <a:lstStyle/>
          <a:p>
            <a:r>
              <a:rPr lang="en-US" sz="3200"/>
              <a:t>Project Deliverables:</a:t>
            </a:r>
          </a:p>
          <a:p>
            <a:pPr lvl="1">
              <a:buFont typeface="Courier New" panose="020B0604020202020204" pitchFamily="34" charset="0"/>
              <a:buChar char="o"/>
            </a:pPr>
            <a:r>
              <a:rPr lang="en-US" sz="2800"/>
              <a:t>Click-through installer</a:t>
            </a:r>
          </a:p>
          <a:p>
            <a:pPr lvl="1">
              <a:buFont typeface="Courier New" panose="020B0604020202020204" pitchFamily="34" charset="0"/>
              <a:buChar char="o"/>
            </a:pPr>
            <a:r>
              <a:rPr lang="en-US" sz="2800"/>
              <a:t>5 explorable areas</a:t>
            </a:r>
          </a:p>
          <a:p>
            <a:pPr lvl="1">
              <a:buFont typeface="Courier New" panose="020B0604020202020204" pitchFamily="34" charset="0"/>
              <a:buChar char="o"/>
            </a:pPr>
            <a:r>
              <a:rPr lang="en-US" sz="2800"/>
              <a:t>3 unique puzzles</a:t>
            </a:r>
          </a:p>
        </p:txBody>
      </p:sp>
      <p:sp>
        <p:nvSpPr>
          <p:cNvPr id="13" name="TextBox 12">
            <a:extLst>
              <a:ext uri="{FF2B5EF4-FFF2-40B4-BE49-F238E27FC236}">
                <a16:creationId xmlns:a16="http://schemas.microsoft.com/office/drawing/2014/main" id="{F01BC473-827A-8FD7-AC0D-B97EEC780F82}"/>
              </a:ext>
            </a:extLst>
          </p:cNvPr>
          <p:cNvSpPr txBox="1"/>
          <p:nvPr/>
        </p:nvSpPr>
        <p:spPr>
          <a:xfrm>
            <a:off x="11668275" y="6443165"/>
            <a:ext cx="5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RS</a:t>
            </a:r>
          </a:p>
        </p:txBody>
      </p:sp>
      <p:pic>
        <p:nvPicPr>
          <p:cNvPr id="6" name="Picture 5" descr="unity - Low poly/ cartoonish tropical island creation - Blender Stack  Exchange">
            <a:extLst>
              <a:ext uri="{FF2B5EF4-FFF2-40B4-BE49-F238E27FC236}">
                <a16:creationId xmlns:a16="http://schemas.microsoft.com/office/drawing/2014/main" id="{3A9CC669-D8B9-2B6C-F2A4-02C19F874650}"/>
              </a:ext>
            </a:extLst>
          </p:cNvPr>
          <p:cNvPicPr>
            <a:picLocks noChangeAspect="1"/>
          </p:cNvPicPr>
          <p:nvPr/>
        </p:nvPicPr>
        <p:blipFill>
          <a:blip r:embed="rId3"/>
          <a:stretch>
            <a:fillRect/>
          </a:stretch>
        </p:blipFill>
        <p:spPr>
          <a:xfrm rot="660000">
            <a:off x="9140316" y="411856"/>
            <a:ext cx="2206248" cy="1190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Media 1 for listing Shiratori's Low Poly Forest">
            <a:extLst>
              <a:ext uri="{FF2B5EF4-FFF2-40B4-BE49-F238E27FC236}">
                <a16:creationId xmlns:a16="http://schemas.microsoft.com/office/drawing/2014/main" id="{2D9392CA-1B8A-129C-2F2F-6798ED083029}"/>
              </a:ext>
            </a:extLst>
          </p:cNvPr>
          <p:cNvPicPr>
            <a:picLocks noChangeAspect="1"/>
          </p:cNvPicPr>
          <p:nvPr/>
        </p:nvPicPr>
        <p:blipFill>
          <a:blip r:embed="rId4"/>
          <a:srcRect l="40"/>
          <a:stretch>
            <a:fillRect/>
          </a:stretch>
        </p:blipFill>
        <p:spPr>
          <a:xfrm rot="-600000">
            <a:off x="8186047" y="1001677"/>
            <a:ext cx="1712079" cy="8740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Content Placeholder 2">
            <a:extLst>
              <a:ext uri="{FF2B5EF4-FFF2-40B4-BE49-F238E27FC236}">
                <a16:creationId xmlns:a16="http://schemas.microsoft.com/office/drawing/2014/main" id="{0F0AE8A0-A51F-3468-A994-550F937A1C5B}"/>
              </a:ext>
            </a:extLst>
          </p:cNvPr>
          <p:cNvSpPr txBox="1">
            <a:spLocks/>
          </p:cNvSpPr>
          <p:nvPr/>
        </p:nvSpPr>
        <p:spPr>
          <a:xfrm>
            <a:off x="5771321" y="2272097"/>
            <a:ext cx="3911600" cy="43640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Stretch Goals:</a:t>
            </a:r>
          </a:p>
          <a:p>
            <a:pPr lvl="1">
              <a:buFont typeface="Courier New" panose="020B0604020202020204" pitchFamily="34" charset="0"/>
              <a:buChar char="o"/>
            </a:pPr>
            <a:r>
              <a:rPr lang="en-US" sz="2800"/>
              <a:t>Side quests</a:t>
            </a:r>
          </a:p>
          <a:p>
            <a:pPr lvl="1">
              <a:buFont typeface="Courier New" panose="020B0604020202020204" pitchFamily="34" charset="0"/>
              <a:buChar char="o"/>
            </a:pPr>
            <a:r>
              <a:rPr lang="en-US" sz="2800"/>
              <a:t>Additional puzzles</a:t>
            </a:r>
          </a:p>
          <a:p>
            <a:pPr lvl="1">
              <a:buFont typeface="Courier New" panose="020B0604020202020204" pitchFamily="34" charset="0"/>
              <a:buChar char="o"/>
            </a:pPr>
            <a:r>
              <a:rPr lang="en-US" sz="2800"/>
              <a:t>Various NPCs</a:t>
            </a:r>
          </a:p>
          <a:p>
            <a:pPr lvl="1">
              <a:buFont typeface="Courier New" panose="020B0604020202020204" pitchFamily="34" charset="0"/>
              <a:buChar char="o"/>
            </a:pPr>
            <a:r>
              <a:rPr lang="en-US" sz="2800"/>
              <a:t>Inventory system</a:t>
            </a:r>
          </a:p>
          <a:p>
            <a:pPr lvl="1">
              <a:buFont typeface="Courier New" panose="020B0604020202020204" pitchFamily="34" charset="0"/>
              <a:buChar char="o"/>
            </a:pPr>
            <a:r>
              <a:rPr lang="en-US" sz="2800"/>
              <a:t>Uploading to Steam</a:t>
            </a:r>
          </a:p>
          <a:p>
            <a:pPr lvl="1">
              <a:buFont typeface="Courier New" panose="020B0604020202020204" pitchFamily="34" charset="0"/>
              <a:buChar char="o"/>
            </a:pPr>
            <a:endParaRPr lang="en-US" sz="2800"/>
          </a:p>
        </p:txBody>
      </p:sp>
    </p:spTree>
    <p:extLst>
      <p:ext uri="{BB962C8B-B14F-4D97-AF65-F5344CB8AC3E}">
        <p14:creationId xmlns:p14="http://schemas.microsoft.com/office/powerpoint/2010/main" val="3706666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621F22B-27E9-AD38-D028-A714E36B2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3DFB11D1-556F-C85E-C355-1140BB6E87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685584DD-6784-4F0A-8EE5-3ACAE934F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D852BAA-13AC-01A0-9C9D-161124016F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EB050E29-B039-AAF1-5DE4-CF067EA69D7C}"/>
              </a:ext>
            </a:extLst>
          </p:cNvPr>
          <p:cNvSpPr>
            <a:spLocks noGrp="1"/>
          </p:cNvSpPr>
          <p:nvPr>
            <p:ph type="title"/>
          </p:nvPr>
        </p:nvSpPr>
        <p:spPr>
          <a:xfrm>
            <a:off x="838200" y="439208"/>
            <a:ext cx="10515600" cy="1325563"/>
          </a:xfrm>
        </p:spPr>
        <p:txBody>
          <a:bodyPr/>
          <a:lstStyle/>
          <a:p>
            <a:r>
              <a:rPr lang="en-US" b="1">
                <a:latin typeface="Dreaming Outloud Pro"/>
                <a:cs typeface="Dreaming Outloud Pro"/>
              </a:rPr>
              <a:t>Timeline </a:t>
            </a:r>
          </a:p>
        </p:txBody>
      </p:sp>
      <p:sp>
        <p:nvSpPr>
          <p:cNvPr id="5" name="TextBox 4">
            <a:extLst>
              <a:ext uri="{FF2B5EF4-FFF2-40B4-BE49-F238E27FC236}">
                <a16:creationId xmlns:a16="http://schemas.microsoft.com/office/drawing/2014/main" id="{9B357726-09BC-F885-4868-0AFA2A6CE458}"/>
              </a:ext>
            </a:extLst>
          </p:cNvPr>
          <p:cNvSpPr txBox="1"/>
          <p:nvPr/>
        </p:nvSpPr>
        <p:spPr>
          <a:xfrm>
            <a:off x="632698" y="2036961"/>
            <a:ext cx="5174649" cy="52014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a:buChar char="•"/>
            </a:pPr>
            <a:r>
              <a:rPr lang="en-US" sz="2800">
                <a:cs typeface="Arial"/>
              </a:rPr>
              <a:t>Q1  -  Fall Midterm</a:t>
            </a:r>
          </a:p>
          <a:p>
            <a:pPr marL="800100" lvl="1" indent="-342900">
              <a:lnSpc>
                <a:spcPct val="150000"/>
              </a:lnSpc>
              <a:buFont typeface="Courier New"/>
              <a:buChar char="o"/>
            </a:pPr>
            <a:r>
              <a:rPr lang="en-US" sz="2400"/>
              <a:t>Map terrain nearly finished</a:t>
            </a:r>
          </a:p>
          <a:p>
            <a:pPr marL="800100" lvl="1" indent="-342900">
              <a:lnSpc>
                <a:spcPct val="150000"/>
              </a:lnSpc>
              <a:buFont typeface="Courier New"/>
              <a:buChar char="o"/>
            </a:pPr>
            <a:r>
              <a:rPr lang="en-US" sz="2400"/>
              <a:t>Player movement and camera demonstratable</a:t>
            </a:r>
          </a:p>
          <a:p>
            <a:pPr marL="342900" indent="-342900">
              <a:lnSpc>
                <a:spcPct val="150000"/>
              </a:lnSpc>
              <a:buFont typeface="Arial"/>
              <a:buChar char="•"/>
            </a:pPr>
            <a:r>
              <a:rPr lang="en-US" sz="2800"/>
              <a:t>Q2  -  Fall Final</a:t>
            </a:r>
          </a:p>
          <a:p>
            <a:pPr marL="742950" lvl="1" indent="-285750">
              <a:lnSpc>
                <a:spcPct val="150000"/>
              </a:lnSpc>
              <a:buFont typeface="Courier New"/>
              <a:buChar char="o"/>
            </a:pPr>
            <a:r>
              <a:rPr lang="en-US" sz="2400"/>
              <a:t>1 puzzle MVP's </a:t>
            </a:r>
          </a:p>
          <a:p>
            <a:pPr marL="742950" lvl="1" indent="-285750">
              <a:lnSpc>
                <a:spcPct val="150000"/>
              </a:lnSpc>
              <a:buFont typeface="Courier New"/>
              <a:buChar char="o"/>
            </a:pPr>
            <a:r>
              <a:rPr lang="en-US" sz="2400"/>
              <a:t>Map has textures applied</a:t>
            </a:r>
          </a:p>
          <a:p>
            <a:pPr marL="742950" lvl="1" indent="-285750">
              <a:lnSpc>
                <a:spcPct val="150000"/>
              </a:lnSpc>
              <a:buFont typeface="Courier New"/>
              <a:buChar char="o"/>
            </a:pPr>
            <a:r>
              <a:rPr lang="en-US" sz="2400"/>
              <a:t>Color mechanic MVP</a:t>
            </a:r>
          </a:p>
          <a:p>
            <a:endParaRPr lang="en-US" sz="3200"/>
          </a:p>
        </p:txBody>
      </p:sp>
      <p:sp>
        <p:nvSpPr>
          <p:cNvPr id="7" name="TextBox 6">
            <a:extLst>
              <a:ext uri="{FF2B5EF4-FFF2-40B4-BE49-F238E27FC236}">
                <a16:creationId xmlns:a16="http://schemas.microsoft.com/office/drawing/2014/main" id="{F290739D-8BBF-F428-F515-42EAA889F17E}"/>
              </a:ext>
            </a:extLst>
          </p:cNvPr>
          <p:cNvSpPr txBox="1"/>
          <p:nvPr/>
        </p:nvSpPr>
        <p:spPr>
          <a:xfrm>
            <a:off x="11668275" y="6443165"/>
            <a:ext cx="5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ZM</a:t>
            </a:r>
          </a:p>
        </p:txBody>
      </p:sp>
      <p:sp>
        <p:nvSpPr>
          <p:cNvPr id="14" name="TextBox 13">
            <a:extLst>
              <a:ext uri="{FF2B5EF4-FFF2-40B4-BE49-F238E27FC236}">
                <a16:creationId xmlns:a16="http://schemas.microsoft.com/office/drawing/2014/main" id="{90FB65E6-B4F4-93BE-F4B7-D9DE5E5625D0}"/>
              </a:ext>
            </a:extLst>
          </p:cNvPr>
          <p:cNvSpPr txBox="1"/>
          <p:nvPr/>
        </p:nvSpPr>
        <p:spPr>
          <a:xfrm>
            <a:off x="6100233" y="2039256"/>
            <a:ext cx="5166783" cy="46556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Sans-Serif"/>
              <a:buChar char="•"/>
            </a:pPr>
            <a:r>
              <a:rPr lang="en-US" sz="2800">
                <a:cs typeface="Arial"/>
              </a:rPr>
              <a:t>Q3  -  Spring Midterm​</a:t>
            </a:r>
            <a:endParaRPr lang="en-US" sz="2400"/>
          </a:p>
          <a:p>
            <a:pPr marL="742950" lvl="1" indent="-285750">
              <a:lnSpc>
                <a:spcPct val="150000"/>
              </a:lnSpc>
              <a:buFont typeface="Courier New,monospace"/>
              <a:buChar char="o"/>
            </a:pPr>
            <a:r>
              <a:rPr lang="en-US" sz="2400">
                <a:cs typeface="Arial"/>
              </a:rPr>
              <a:t>Music, assets, and polish for the area from Q2</a:t>
            </a:r>
          </a:p>
          <a:p>
            <a:pPr marL="742950" lvl="1" indent="-285750">
              <a:lnSpc>
                <a:spcPct val="150000"/>
              </a:lnSpc>
              <a:buFont typeface="Courier New,monospace"/>
              <a:buChar char="o"/>
            </a:pPr>
            <a:r>
              <a:rPr lang="en-US" sz="2400">
                <a:cs typeface="Arial"/>
              </a:rPr>
              <a:t>Puzzles for remaining 2 areas</a:t>
            </a:r>
          </a:p>
          <a:p>
            <a:pPr marL="742950" lvl="1" indent="-285750">
              <a:lnSpc>
                <a:spcPct val="150000"/>
              </a:lnSpc>
              <a:buFont typeface="Courier New,monospace"/>
              <a:buChar char="o"/>
            </a:pPr>
            <a:r>
              <a:rPr lang="en-US" sz="2400">
                <a:cs typeface="Arial"/>
              </a:rPr>
              <a:t>Finish character</a:t>
            </a:r>
          </a:p>
          <a:p>
            <a:pPr marL="285750" indent="-285750">
              <a:lnSpc>
                <a:spcPct val="150000"/>
              </a:lnSpc>
              <a:buFont typeface="Arial,Sans-Serif"/>
              <a:buChar char="•"/>
            </a:pPr>
            <a:r>
              <a:rPr lang="en-US" sz="2800">
                <a:cs typeface="Arial"/>
              </a:rPr>
              <a:t>Q4  –  Spring Final​</a:t>
            </a:r>
          </a:p>
          <a:p>
            <a:pPr marL="742950" lvl="1" indent="-285750">
              <a:lnSpc>
                <a:spcPct val="150000"/>
              </a:lnSpc>
              <a:buFont typeface="Courier New,monospace"/>
              <a:buChar char="o"/>
            </a:pPr>
            <a:r>
              <a:rPr lang="en-US" sz="2400">
                <a:cs typeface="Arial"/>
              </a:rPr>
              <a:t>Finished game​</a:t>
            </a:r>
          </a:p>
          <a:p>
            <a:pPr marL="742950" lvl="1" indent="-285750">
              <a:lnSpc>
                <a:spcPct val="150000"/>
              </a:lnSpc>
              <a:buFont typeface="Courier New,monospace"/>
              <a:buChar char="o"/>
            </a:pPr>
            <a:r>
              <a:rPr lang="en-US" sz="2400">
                <a:cs typeface="Arial"/>
              </a:rPr>
              <a:t>Create and host installer</a:t>
            </a:r>
          </a:p>
        </p:txBody>
      </p:sp>
      <p:pic>
        <p:nvPicPr>
          <p:cNvPr id="4" name="Picture 3" descr="unity - Low poly/ cartoonish tropical island creation - Blender Stack  Exchange">
            <a:extLst>
              <a:ext uri="{FF2B5EF4-FFF2-40B4-BE49-F238E27FC236}">
                <a16:creationId xmlns:a16="http://schemas.microsoft.com/office/drawing/2014/main" id="{7F1B920A-5437-DE9B-D102-E3867D34903D}"/>
              </a:ext>
            </a:extLst>
          </p:cNvPr>
          <p:cNvPicPr>
            <a:picLocks noChangeAspect="1"/>
          </p:cNvPicPr>
          <p:nvPr/>
        </p:nvPicPr>
        <p:blipFill>
          <a:blip r:embed="rId3"/>
          <a:stretch>
            <a:fillRect/>
          </a:stretch>
        </p:blipFill>
        <p:spPr>
          <a:xfrm rot="660000">
            <a:off x="9140316" y="411856"/>
            <a:ext cx="2206248" cy="1190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Media 1 for listing Shiratori's Low Poly Forest">
            <a:extLst>
              <a:ext uri="{FF2B5EF4-FFF2-40B4-BE49-F238E27FC236}">
                <a16:creationId xmlns:a16="http://schemas.microsoft.com/office/drawing/2014/main" id="{718B0DA9-AD90-4C6C-5985-40964D40A4C9}"/>
              </a:ext>
            </a:extLst>
          </p:cNvPr>
          <p:cNvPicPr>
            <a:picLocks noChangeAspect="1"/>
          </p:cNvPicPr>
          <p:nvPr/>
        </p:nvPicPr>
        <p:blipFill>
          <a:blip r:embed="rId4"/>
          <a:srcRect l="40"/>
          <a:stretch>
            <a:fillRect/>
          </a:stretch>
        </p:blipFill>
        <p:spPr>
          <a:xfrm rot="-600000">
            <a:off x="8186047" y="1001677"/>
            <a:ext cx="1712079" cy="8740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86816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E38AE337-D3E0-3F14-DFD0-08E0EE5871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DCD421D2-15D4-EB1D-30A0-8C99B3062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 name="Rectangle 8">
            <a:extLst>
              <a:ext uri="{FF2B5EF4-FFF2-40B4-BE49-F238E27FC236}">
                <a16:creationId xmlns:a16="http://schemas.microsoft.com/office/drawing/2014/main" id="{D1ED3A2C-2738-986C-194F-950D07BAE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AD3EAEA-33A5-BF68-2634-F8F89794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00616A82-BFD8-7F1A-3D94-FB27EFDA0ADD}"/>
              </a:ext>
            </a:extLst>
          </p:cNvPr>
          <p:cNvSpPr>
            <a:spLocks noGrp="1"/>
          </p:cNvSpPr>
          <p:nvPr>
            <p:ph type="title"/>
          </p:nvPr>
        </p:nvSpPr>
        <p:spPr>
          <a:xfrm>
            <a:off x="838200" y="444954"/>
            <a:ext cx="10515600" cy="1325563"/>
          </a:xfrm>
        </p:spPr>
        <p:txBody>
          <a:bodyPr/>
          <a:lstStyle/>
          <a:p>
            <a:r>
              <a:rPr lang="en-US" b="1">
                <a:latin typeface="Dreaming Outloud Pro"/>
                <a:cs typeface="Dreaming Outloud Pro"/>
              </a:rPr>
              <a:t>Project Risks</a:t>
            </a:r>
          </a:p>
        </p:txBody>
      </p:sp>
      <p:graphicFrame>
        <p:nvGraphicFramePr>
          <p:cNvPr id="14" name="Content Placeholder 2">
            <a:extLst>
              <a:ext uri="{FF2B5EF4-FFF2-40B4-BE49-F238E27FC236}">
                <a16:creationId xmlns:a16="http://schemas.microsoft.com/office/drawing/2014/main" id="{0E70FFEF-C336-5973-4897-1EB1192CCB24}"/>
              </a:ext>
            </a:extLst>
          </p:cNvPr>
          <p:cNvGraphicFramePr>
            <a:graphicFrameLocks noGrp="1"/>
          </p:cNvGraphicFramePr>
          <p:nvPr>
            <p:ph idx="1"/>
            <p:extLst>
              <p:ext uri="{D42A27DB-BD31-4B8C-83A1-F6EECF244321}">
                <p14:modId xmlns:p14="http://schemas.microsoft.com/office/powerpoint/2010/main" val="2798442649"/>
              </p:ext>
            </p:extLst>
          </p:nvPr>
        </p:nvGraphicFramePr>
        <p:xfrm>
          <a:off x="598714" y="2202997"/>
          <a:ext cx="11139713" cy="43876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5" name="TextBox 54">
            <a:extLst>
              <a:ext uri="{FF2B5EF4-FFF2-40B4-BE49-F238E27FC236}">
                <a16:creationId xmlns:a16="http://schemas.microsoft.com/office/drawing/2014/main" id="{6CB9CCF6-79E6-F7C8-CA83-80C7D066B083}"/>
              </a:ext>
            </a:extLst>
          </p:cNvPr>
          <p:cNvSpPr txBox="1"/>
          <p:nvPr/>
        </p:nvSpPr>
        <p:spPr>
          <a:xfrm>
            <a:off x="11668275" y="6443165"/>
            <a:ext cx="5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HN</a:t>
            </a:r>
          </a:p>
        </p:txBody>
      </p:sp>
      <p:pic>
        <p:nvPicPr>
          <p:cNvPr id="35" name="Picture 34" descr="unity - Low poly/ cartoonish tropical island creation - Blender Stack  Exchange">
            <a:extLst>
              <a:ext uri="{FF2B5EF4-FFF2-40B4-BE49-F238E27FC236}">
                <a16:creationId xmlns:a16="http://schemas.microsoft.com/office/drawing/2014/main" id="{8D9EE96F-3423-BA5C-8102-5C222C75FB16}"/>
              </a:ext>
            </a:extLst>
          </p:cNvPr>
          <p:cNvPicPr>
            <a:picLocks noChangeAspect="1"/>
          </p:cNvPicPr>
          <p:nvPr/>
        </p:nvPicPr>
        <p:blipFill>
          <a:blip r:embed="rId8"/>
          <a:stretch>
            <a:fillRect/>
          </a:stretch>
        </p:blipFill>
        <p:spPr>
          <a:xfrm rot="660000">
            <a:off x="9140316" y="411856"/>
            <a:ext cx="2206248" cy="1190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 name="Picture 36" descr="Media 1 for listing Shiratori's Low Poly Forest">
            <a:extLst>
              <a:ext uri="{FF2B5EF4-FFF2-40B4-BE49-F238E27FC236}">
                <a16:creationId xmlns:a16="http://schemas.microsoft.com/office/drawing/2014/main" id="{79A89BD1-FA25-F5AD-3D8C-D30B98EFEB13}"/>
              </a:ext>
            </a:extLst>
          </p:cNvPr>
          <p:cNvPicPr>
            <a:picLocks noChangeAspect="1"/>
          </p:cNvPicPr>
          <p:nvPr/>
        </p:nvPicPr>
        <p:blipFill>
          <a:blip r:embed="rId9"/>
          <a:srcRect l="40"/>
          <a:stretch>
            <a:fillRect/>
          </a:stretch>
        </p:blipFill>
        <p:spPr>
          <a:xfrm rot="-600000">
            <a:off x="8186047" y="1001677"/>
            <a:ext cx="1712079" cy="8740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74636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9D399BB-4AA1-7680-F4B3-2997E143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7B76DDC1-3002-45D0-665D-4BE4373EF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8ACC637A-A7D4-1DC3-5E12-4A129B156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1AF7B9E-9EEE-F5CD-2E68-CAE464F84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F8C590FD-FC43-7886-D720-273D76030A4D}"/>
              </a:ext>
            </a:extLst>
          </p:cNvPr>
          <p:cNvSpPr>
            <a:spLocks noGrp="1"/>
          </p:cNvSpPr>
          <p:nvPr>
            <p:ph type="title"/>
          </p:nvPr>
        </p:nvSpPr>
        <p:spPr>
          <a:xfrm>
            <a:off x="838200" y="444954"/>
            <a:ext cx="10515600" cy="1325563"/>
          </a:xfrm>
        </p:spPr>
        <p:txBody>
          <a:bodyPr/>
          <a:lstStyle/>
          <a:p>
            <a:r>
              <a:rPr lang="en-US" b="1">
                <a:latin typeface="Dreaming Outloud Pro"/>
                <a:cs typeface="Dreaming Outloud Pro"/>
              </a:rPr>
              <a:t>Summary</a:t>
            </a:r>
          </a:p>
        </p:txBody>
      </p:sp>
      <p:sp>
        <p:nvSpPr>
          <p:cNvPr id="3" name="Content Placeholder 2">
            <a:extLst>
              <a:ext uri="{FF2B5EF4-FFF2-40B4-BE49-F238E27FC236}">
                <a16:creationId xmlns:a16="http://schemas.microsoft.com/office/drawing/2014/main" id="{E7457871-E688-A298-948F-61BFB12D520F}"/>
              </a:ext>
            </a:extLst>
          </p:cNvPr>
          <p:cNvSpPr>
            <a:spLocks noGrp="1"/>
          </p:cNvSpPr>
          <p:nvPr>
            <p:ph idx="1"/>
          </p:nvPr>
        </p:nvSpPr>
        <p:spPr>
          <a:xfrm>
            <a:off x="838200" y="2268311"/>
            <a:ext cx="10515600" cy="4351338"/>
          </a:xfrm>
        </p:spPr>
        <p:txBody>
          <a:bodyPr vert="horz" lIns="91440" tIns="45720" rIns="91440" bIns="45720" rtlCol="0" anchor="t">
            <a:normAutofit/>
          </a:bodyPr>
          <a:lstStyle/>
          <a:p>
            <a:r>
              <a:rPr lang="en-US"/>
              <a:t>Game Idea + Story: Island Song</a:t>
            </a:r>
          </a:p>
          <a:p>
            <a:r>
              <a:rPr lang="en-US"/>
              <a:t>World and Puzzles</a:t>
            </a:r>
          </a:p>
          <a:p>
            <a:r>
              <a:rPr lang="en-US"/>
              <a:t>Tech Stack</a:t>
            </a:r>
          </a:p>
          <a:p>
            <a:r>
              <a:rPr lang="en-US"/>
              <a:t>Timeline and Deliverables</a:t>
            </a:r>
          </a:p>
          <a:p>
            <a:r>
              <a:rPr lang="en-US"/>
              <a:t>Questions?</a:t>
            </a:r>
          </a:p>
        </p:txBody>
      </p:sp>
      <p:pic>
        <p:nvPicPr>
          <p:cNvPr id="21" name="Picture 20" descr="2,500+ Pile Of Question Marks Stock Photos, Pictures &amp; Royalty-Free Images  - iStock">
            <a:extLst>
              <a:ext uri="{FF2B5EF4-FFF2-40B4-BE49-F238E27FC236}">
                <a16:creationId xmlns:a16="http://schemas.microsoft.com/office/drawing/2014/main" id="{0B6FA265-C955-F919-4EEA-AC70926A46C2}"/>
              </a:ext>
            </a:extLst>
          </p:cNvPr>
          <p:cNvPicPr>
            <a:picLocks noChangeAspect="1"/>
          </p:cNvPicPr>
          <p:nvPr/>
        </p:nvPicPr>
        <p:blipFill>
          <a:blip r:embed="rId3"/>
          <a:stretch>
            <a:fillRect/>
          </a:stretch>
        </p:blipFill>
        <p:spPr>
          <a:xfrm>
            <a:off x="3706371" y="4519171"/>
            <a:ext cx="3055257" cy="1712152"/>
          </a:xfrm>
          <a:prstGeom prst="rect">
            <a:avLst/>
          </a:prstGeom>
          <a:ln>
            <a:solidFill>
              <a:schemeClr val="tx1"/>
            </a:solidFill>
          </a:ln>
        </p:spPr>
      </p:pic>
      <p:sp>
        <p:nvSpPr>
          <p:cNvPr id="9" name="TextBox 8">
            <a:extLst>
              <a:ext uri="{FF2B5EF4-FFF2-40B4-BE49-F238E27FC236}">
                <a16:creationId xmlns:a16="http://schemas.microsoft.com/office/drawing/2014/main" id="{AC8F8707-3A68-D65A-F5E9-F1F3676EBF7C}"/>
              </a:ext>
            </a:extLst>
          </p:cNvPr>
          <p:cNvSpPr txBox="1"/>
          <p:nvPr/>
        </p:nvSpPr>
        <p:spPr>
          <a:xfrm>
            <a:off x="11668275" y="6443165"/>
            <a:ext cx="5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SL</a:t>
            </a:r>
          </a:p>
        </p:txBody>
      </p:sp>
      <p:pic>
        <p:nvPicPr>
          <p:cNvPr id="11" name="Picture 10" descr="unity - Low poly/ cartoonish tropical island creation - Blender Stack  Exchange">
            <a:extLst>
              <a:ext uri="{FF2B5EF4-FFF2-40B4-BE49-F238E27FC236}">
                <a16:creationId xmlns:a16="http://schemas.microsoft.com/office/drawing/2014/main" id="{7B1529F6-7A1B-8BA2-EA98-FB52F2AE9FDA}"/>
              </a:ext>
            </a:extLst>
          </p:cNvPr>
          <p:cNvPicPr>
            <a:picLocks noChangeAspect="1"/>
          </p:cNvPicPr>
          <p:nvPr/>
        </p:nvPicPr>
        <p:blipFill>
          <a:blip r:embed="rId4"/>
          <a:stretch>
            <a:fillRect/>
          </a:stretch>
        </p:blipFill>
        <p:spPr>
          <a:xfrm>
            <a:off x="7368770" y="2120459"/>
            <a:ext cx="4088836" cy="24456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descr="Media 1 for listing Shiratori's Low Poly Forest">
            <a:extLst>
              <a:ext uri="{FF2B5EF4-FFF2-40B4-BE49-F238E27FC236}">
                <a16:creationId xmlns:a16="http://schemas.microsoft.com/office/drawing/2014/main" id="{5031902A-3C35-B070-7773-7476D444BC1F}"/>
              </a:ext>
            </a:extLst>
          </p:cNvPr>
          <p:cNvPicPr>
            <a:picLocks noChangeAspect="1"/>
          </p:cNvPicPr>
          <p:nvPr/>
        </p:nvPicPr>
        <p:blipFill>
          <a:blip r:embed="rId5"/>
          <a:srcRect l="40"/>
          <a:stretch>
            <a:fillRect/>
          </a:stretch>
        </p:blipFill>
        <p:spPr>
          <a:xfrm>
            <a:off x="7368018" y="4341031"/>
            <a:ext cx="4076519" cy="20730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588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BCA666B-7852-221A-0980-E7F4C12551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68EBDCC7-EA59-9ED0-7508-9ACEBD99C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77BAACDD-878D-894D-E9C1-BEFE516DC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AF95A8D-A2D0-A929-0361-F53FBE321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B93694E7-4D80-B4FF-B2BC-7A61076AD927}"/>
              </a:ext>
            </a:extLst>
          </p:cNvPr>
          <p:cNvSpPr>
            <a:spLocks noGrp="1"/>
          </p:cNvSpPr>
          <p:nvPr>
            <p:ph type="title"/>
          </p:nvPr>
        </p:nvSpPr>
        <p:spPr>
          <a:xfrm>
            <a:off x="838200" y="444954"/>
            <a:ext cx="10515600" cy="1325563"/>
          </a:xfrm>
        </p:spPr>
        <p:txBody>
          <a:bodyPr/>
          <a:lstStyle/>
          <a:p>
            <a:r>
              <a:rPr lang="en-US" b="1">
                <a:latin typeface="Dreaming Outloud Pro"/>
                <a:cs typeface="Dreaming Outloud Pro"/>
              </a:rPr>
              <a:t>Team Members and Roles</a:t>
            </a:r>
          </a:p>
        </p:txBody>
      </p:sp>
      <p:graphicFrame>
        <p:nvGraphicFramePr>
          <p:cNvPr id="3" name="Content Placeholder 2">
            <a:extLst>
              <a:ext uri="{FF2B5EF4-FFF2-40B4-BE49-F238E27FC236}">
                <a16:creationId xmlns:a16="http://schemas.microsoft.com/office/drawing/2014/main" id="{BD802BF9-33D6-0483-B408-A2E3F5F29930}"/>
              </a:ext>
            </a:extLst>
          </p:cNvPr>
          <p:cNvGraphicFramePr>
            <a:graphicFrameLocks noGrp="1"/>
          </p:cNvGraphicFramePr>
          <p:nvPr>
            <p:ph idx="1"/>
            <p:extLst>
              <p:ext uri="{D42A27DB-BD31-4B8C-83A1-F6EECF244321}">
                <p14:modId xmlns:p14="http://schemas.microsoft.com/office/powerpoint/2010/main" val="2610195393"/>
              </p:ext>
            </p:extLst>
          </p:nvPr>
        </p:nvGraphicFramePr>
        <p:xfrm>
          <a:off x="1448764" y="2579652"/>
          <a:ext cx="9403429" cy="3459439"/>
        </p:xfrm>
        <a:graphic>
          <a:graphicData uri="http://schemas.openxmlformats.org/drawingml/2006/table">
            <a:tbl>
              <a:tblPr firstRow="1" bandRow="1">
                <a:tableStyleId>{284E427A-3D55-4303-BF80-6455036E1DE7}</a:tableStyleId>
              </a:tblPr>
              <a:tblGrid>
                <a:gridCol w="3328953">
                  <a:extLst>
                    <a:ext uri="{9D8B030D-6E8A-4147-A177-3AD203B41FA5}">
                      <a16:colId xmlns:a16="http://schemas.microsoft.com/office/drawing/2014/main" val="1316248686"/>
                    </a:ext>
                  </a:extLst>
                </a:gridCol>
                <a:gridCol w="3691282">
                  <a:extLst>
                    <a:ext uri="{9D8B030D-6E8A-4147-A177-3AD203B41FA5}">
                      <a16:colId xmlns:a16="http://schemas.microsoft.com/office/drawing/2014/main" val="3183253285"/>
                    </a:ext>
                  </a:extLst>
                </a:gridCol>
                <a:gridCol w="2383194">
                  <a:extLst>
                    <a:ext uri="{9D8B030D-6E8A-4147-A177-3AD203B41FA5}">
                      <a16:colId xmlns:a16="http://schemas.microsoft.com/office/drawing/2014/main" val="115469917"/>
                    </a:ext>
                  </a:extLst>
                </a:gridCol>
              </a:tblGrid>
              <a:tr h="494206">
                <a:tc>
                  <a:txBody>
                    <a:bodyPr/>
                    <a:lstStyle/>
                    <a:p>
                      <a:pPr algn="ctr"/>
                      <a:r>
                        <a:rPr lang="en-US" sz="2400"/>
                        <a:t>Team Member</a:t>
                      </a:r>
                    </a:p>
                  </a:txBody>
                  <a:tcPr/>
                </a:tc>
                <a:tc>
                  <a:txBody>
                    <a:bodyPr/>
                    <a:lstStyle/>
                    <a:p>
                      <a:pPr algn="ctr"/>
                      <a:r>
                        <a:rPr lang="en-US" sz="2400"/>
                        <a:t>Overseeing</a:t>
                      </a:r>
                      <a:endParaRPr lang="en-US" sz="2400" err="1"/>
                    </a:p>
                  </a:txBody>
                  <a:tcPr/>
                </a:tc>
                <a:tc>
                  <a:txBody>
                    <a:bodyPr/>
                    <a:lstStyle/>
                    <a:p>
                      <a:pPr algn="ctr"/>
                      <a:r>
                        <a:rPr lang="en-US" sz="2400"/>
                        <a:t>Team Role</a:t>
                      </a:r>
                    </a:p>
                  </a:txBody>
                  <a:tcPr/>
                </a:tc>
                <a:extLst>
                  <a:ext uri="{0D108BD9-81ED-4DB2-BD59-A6C34878D82A}">
                    <a16:rowId xmlns:a16="http://schemas.microsoft.com/office/drawing/2014/main" val="2613266668"/>
                  </a:ext>
                </a:extLst>
              </a:tr>
              <a:tr h="494206">
                <a:tc>
                  <a:txBody>
                    <a:bodyPr/>
                    <a:lstStyle/>
                    <a:p>
                      <a:pPr lvl="0" algn="ctr">
                        <a:buNone/>
                      </a:pPr>
                      <a:r>
                        <a:rPr lang="en-US" sz="2400" b="0" i="0" u="none" strike="noStrike" noProof="0">
                          <a:solidFill>
                            <a:srgbClr val="000000"/>
                          </a:solidFill>
                          <a:latin typeface="Aptos"/>
                        </a:rPr>
                        <a:t>Steven </a:t>
                      </a:r>
                      <a:r>
                        <a:rPr lang="en-US" sz="2400" b="0" i="0" u="none" strike="noStrike" noProof="0" err="1">
                          <a:solidFill>
                            <a:srgbClr val="000000"/>
                          </a:solidFill>
                          <a:latin typeface="Aptos"/>
                        </a:rPr>
                        <a:t>LaGoy</a:t>
                      </a:r>
                      <a:r>
                        <a:rPr lang="en-US" sz="2400" b="0" i="0" u="none" strike="noStrike" noProof="0">
                          <a:solidFill>
                            <a:srgbClr val="000000"/>
                          </a:solidFill>
                          <a:latin typeface="Aptos"/>
                        </a:rPr>
                        <a:t> </a:t>
                      </a:r>
                      <a:endParaRPr lang="en-US"/>
                    </a:p>
                  </a:txBody>
                  <a:tcPr/>
                </a:tc>
                <a:tc>
                  <a:txBody>
                    <a:bodyPr/>
                    <a:lstStyle/>
                    <a:p>
                      <a:pPr lvl="0" algn="ctr">
                        <a:buNone/>
                      </a:pPr>
                      <a:r>
                        <a:rPr lang="en-US" sz="2400"/>
                        <a:t>Game World &amp; Music</a:t>
                      </a:r>
                    </a:p>
                  </a:txBody>
                  <a:tcPr/>
                </a:tc>
                <a:tc>
                  <a:txBody>
                    <a:bodyPr/>
                    <a:lstStyle/>
                    <a:p>
                      <a:pPr lvl="0" algn="ctr">
                        <a:buNone/>
                      </a:pPr>
                      <a:r>
                        <a:rPr lang="en-US" sz="2400" b="0" i="0" u="none" strike="noStrike" noProof="0">
                          <a:solidFill>
                            <a:srgbClr val="000000"/>
                          </a:solidFill>
                          <a:latin typeface="Aptos"/>
                        </a:rPr>
                        <a:t>Team Lead</a:t>
                      </a:r>
                    </a:p>
                  </a:txBody>
                  <a:tcPr/>
                </a:tc>
                <a:extLst>
                  <a:ext uri="{0D108BD9-81ED-4DB2-BD59-A6C34878D82A}">
                    <a16:rowId xmlns:a16="http://schemas.microsoft.com/office/drawing/2014/main" val="3761819258"/>
                  </a:ext>
                </a:extLst>
              </a:tr>
              <a:tr h="494204">
                <a:tc>
                  <a:txBody>
                    <a:bodyPr/>
                    <a:lstStyle/>
                    <a:p>
                      <a:pPr lvl="0" algn="ctr">
                        <a:buNone/>
                      </a:pPr>
                      <a:r>
                        <a:rPr lang="en-US" sz="2400">
                          <a:solidFill>
                            <a:srgbClr val="000000"/>
                          </a:solidFill>
                        </a:rPr>
                        <a:t>Zach McGill</a:t>
                      </a:r>
                      <a:endParaRPr lang="en-US"/>
                    </a:p>
                  </a:txBody>
                  <a:tcPr/>
                </a:tc>
                <a:tc>
                  <a:txBody>
                    <a:bodyPr/>
                    <a:lstStyle/>
                    <a:p>
                      <a:pPr lvl="0" algn="ctr">
                        <a:buNone/>
                      </a:pPr>
                      <a:r>
                        <a:rPr lang="en-US" sz="2400"/>
                        <a:t>Code Architecture</a:t>
                      </a:r>
                    </a:p>
                  </a:txBody>
                  <a:tcPr/>
                </a:tc>
                <a:tc>
                  <a:txBody>
                    <a:bodyPr/>
                    <a:lstStyle/>
                    <a:p>
                      <a:pPr lvl="0" algn="ctr">
                        <a:buNone/>
                      </a:pPr>
                      <a:r>
                        <a:rPr lang="en-US" sz="2400"/>
                        <a:t>Project Manager</a:t>
                      </a:r>
                      <a:endParaRPr lang="en-US"/>
                    </a:p>
                  </a:txBody>
                  <a:tcPr/>
                </a:tc>
                <a:extLst>
                  <a:ext uri="{0D108BD9-81ED-4DB2-BD59-A6C34878D82A}">
                    <a16:rowId xmlns:a16="http://schemas.microsoft.com/office/drawing/2014/main" val="185519962"/>
                  </a:ext>
                </a:extLst>
              </a:tr>
              <a:tr h="494205">
                <a:tc>
                  <a:txBody>
                    <a:bodyPr/>
                    <a:lstStyle/>
                    <a:p>
                      <a:pPr lvl="0" algn="ctr">
                        <a:buNone/>
                      </a:pPr>
                      <a:r>
                        <a:rPr lang="en-US" sz="2400" b="0" i="0" u="none" strike="noStrike" noProof="0">
                          <a:solidFill>
                            <a:srgbClr val="000000"/>
                          </a:solidFill>
                          <a:latin typeface="Aptos"/>
                        </a:rPr>
                        <a:t>Logan Faulstich</a:t>
                      </a:r>
                    </a:p>
                  </a:txBody>
                  <a:tcPr/>
                </a:tc>
                <a:tc>
                  <a:txBody>
                    <a:bodyPr/>
                    <a:lstStyle/>
                    <a:p>
                      <a:pPr lvl="0" algn="ctr">
                        <a:buNone/>
                      </a:pPr>
                      <a:r>
                        <a:rPr lang="en-US" sz="2400"/>
                        <a:t>User Interface</a:t>
                      </a:r>
                    </a:p>
                  </a:txBody>
                  <a:tcPr/>
                </a:tc>
                <a:tc>
                  <a:txBody>
                    <a:bodyPr/>
                    <a:lstStyle/>
                    <a:p>
                      <a:pPr lvl="0" algn="ctr">
                        <a:buNone/>
                      </a:pPr>
                      <a:endParaRPr lang="en-US" sz="2400"/>
                    </a:p>
                  </a:txBody>
                  <a:tcPr/>
                </a:tc>
                <a:extLst>
                  <a:ext uri="{0D108BD9-81ED-4DB2-BD59-A6C34878D82A}">
                    <a16:rowId xmlns:a16="http://schemas.microsoft.com/office/drawing/2014/main" val="3580956815"/>
                  </a:ext>
                </a:extLst>
              </a:tr>
              <a:tr h="494206">
                <a:tc>
                  <a:txBody>
                    <a:bodyPr/>
                    <a:lstStyle/>
                    <a:p>
                      <a:pPr lvl="0" algn="ctr">
                        <a:buNone/>
                      </a:pPr>
                      <a:r>
                        <a:rPr lang="en-US" sz="2400">
                          <a:solidFill>
                            <a:srgbClr val="000000"/>
                          </a:solidFill>
                        </a:rPr>
                        <a:t>Harrison Niswander</a:t>
                      </a:r>
                    </a:p>
                  </a:txBody>
                  <a:tcPr/>
                </a:tc>
                <a:tc>
                  <a:txBody>
                    <a:bodyPr/>
                    <a:lstStyle/>
                    <a:p>
                      <a:pPr algn="ctr"/>
                      <a:r>
                        <a:rPr lang="en-US" sz="2400"/>
                        <a:t>Art and Sound</a:t>
                      </a:r>
                    </a:p>
                  </a:txBody>
                  <a:tcPr/>
                </a:tc>
                <a:tc>
                  <a:txBody>
                    <a:bodyPr/>
                    <a:lstStyle/>
                    <a:p>
                      <a:pPr algn="ctr"/>
                      <a:r>
                        <a:rPr lang="en-US" sz="2400"/>
                        <a:t>Treasurer</a:t>
                      </a:r>
                    </a:p>
                  </a:txBody>
                  <a:tcPr/>
                </a:tc>
                <a:extLst>
                  <a:ext uri="{0D108BD9-81ED-4DB2-BD59-A6C34878D82A}">
                    <a16:rowId xmlns:a16="http://schemas.microsoft.com/office/drawing/2014/main" val="3868911290"/>
                  </a:ext>
                </a:extLst>
              </a:tr>
              <a:tr h="494206">
                <a:tc>
                  <a:txBody>
                    <a:bodyPr/>
                    <a:lstStyle/>
                    <a:p>
                      <a:pPr lvl="0" algn="ctr">
                        <a:buNone/>
                      </a:pPr>
                      <a:r>
                        <a:rPr lang="en-US" sz="2400">
                          <a:solidFill>
                            <a:srgbClr val="000000"/>
                          </a:solidFill>
                        </a:rPr>
                        <a:t>Ricardo Saldana</a:t>
                      </a:r>
                    </a:p>
                  </a:txBody>
                  <a:tcPr/>
                </a:tc>
                <a:tc>
                  <a:txBody>
                    <a:bodyPr/>
                    <a:lstStyle/>
                    <a:p>
                      <a:pPr algn="ctr"/>
                      <a:r>
                        <a:rPr lang="en-US" sz="2400"/>
                        <a:t>Story</a:t>
                      </a:r>
                    </a:p>
                  </a:txBody>
                  <a:tcPr/>
                </a:tc>
                <a:tc>
                  <a:txBody>
                    <a:bodyPr/>
                    <a:lstStyle/>
                    <a:p>
                      <a:pPr algn="ctr"/>
                      <a:endParaRPr lang="en-US" sz="2400"/>
                    </a:p>
                  </a:txBody>
                  <a:tcPr/>
                </a:tc>
                <a:extLst>
                  <a:ext uri="{0D108BD9-81ED-4DB2-BD59-A6C34878D82A}">
                    <a16:rowId xmlns:a16="http://schemas.microsoft.com/office/drawing/2014/main" val="1333968903"/>
                  </a:ext>
                </a:extLst>
              </a:tr>
              <a:tr h="494206">
                <a:tc>
                  <a:txBody>
                    <a:bodyPr/>
                    <a:lstStyle/>
                    <a:p>
                      <a:pPr lvl="0" algn="ctr">
                        <a:buNone/>
                      </a:pPr>
                      <a:r>
                        <a:rPr lang="en-US" sz="2400">
                          <a:solidFill>
                            <a:srgbClr val="000000"/>
                          </a:solidFill>
                        </a:rPr>
                        <a:t>Riley Tate</a:t>
                      </a:r>
                    </a:p>
                  </a:txBody>
                  <a:tcPr/>
                </a:tc>
                <a:tc>
                  <a:txBody>
                    <a:bodyPr/>
                    <a:lstStyle/>
                    <a:p>
                      <a:pPr lvl="0" algn="ctr">
                        <a:buNone/>
                      </a:pPr>
                      <a:r>
                        <a:rPr lang="en-US" sz="2400"/>
                        <a:t>Puzzles</a:t>
                      </a:r>
                    </a:p>
                  </a:txBody>
                  <a:tcPr/>
                </a:tc>
                <a:tc>
                  <a:txBody>
                    <a:bodyPr/>
                    <a:lstStyle/>
                    <a:p>
                      <a:pPr lvl="0" algn="ctr">
                        <a:buNone/>
                      </a:pPr>
                      <a:r>
                        <a:rPr lang="en-US" sz="2400"/>
                        <a:t>Record-Keeper</a:t>
                      </a:r>
                    </a:p>
                  </a:txBody>
                  <a:tcPr/>
                </a:tc>
                <a:extLst>
                  <a:ext uri="{0D108BD9-81ED-4DB2-BD59-A6C34878D82A}">
                    <a16:rowId xmlns:a16="http://schemas.microsoft.com/office/drawing/2014/main" val="4388514"/>
                  </a:ext>
                </a:extLst>
              </a:tr>
            </a:tbl>
          </a:graphicData>
        </a:graphic>
      </p:graphicFrame>
      <p:sp>
        <p:nvSpPr>
          <p:cNvPr id="26" name="TextBox 25">
            <a:extLst>
              <a:ext uri="{FF2B5EF4-FFF2-40B4-BE49-F238E27FC236}">
                <a16:creationId xmlns:a16="http://schemas.microsoft.com/office/drawing/2014/main" id="{DF6C1748-D729-C602-4581-230D62EECDFF}"/>
              </a:ext>
            </a:extLst>
          </p:cNvPr>
          <p:cNvSpPr txBox="1"/>
          <p:nvPr/>
        </p:nvSpPr>
        <p:spPr>
          <a:xfrm>
            <a:off x="11668275" y="6443165"/>
            <a:ext cx="5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SL</a:t>
            </a:r>
          </a:p>
        </p:txBody>
      </p:sp>
      <p:pic>
        <p:nvPicPr>
          <p:cNvPr id="5" name="Picture 4" descr="unity - Low poly/ cartoonish tropical island creation - Blender Stack  Exchange">
            <a:extLst>
              <a:ext uri="{FF2B5EF4-FFF2-40B4-BE49-F238E27FC236}">
                <a16:creationId xmlns:a16="http://schemas.microsoft.com/office/drawing/2014/main" id="{AE436091-3E30-BDAA-1993-4A61DA27BDB8}"/>
              </a:ext>
            </a:extLst>
          </p:cNvPr>
          <p:cNvPicPr>
            <a:picLocks noChangeAspect="1"/>
          </p:cNvPicPr>
          <p:nvPr/>
        </p:nvPicPr>
        <p:blipFill>
          <a:blip r:embed="rId3"/>
          <a:stretch>
            <a:fillRect/>
          </a:stretch>
        </p:blipFill>
        <p:spPr>
          <a:xfrm rot="660000">
            <a:off x="9140316" y="411856"/>
            <a:ext cx="2206248" cy="1190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Media 1 for listing Shiratori's Low Poly Forest">
            <a:extLst>
              <a:ext uri="{FF2B5EF4-FFF2-40B4-BE49-F238E27FC236}">
                <a16:creationId xmlns:a16="http://schemas.microsoft.com/office/drawing/2014/main" id="{785752F8-D903-B725-C604-5E31447B01F8}"/>
              </a:ext>
            </a:extLst>
          </p:cNvPr>
          <p:cNvPicPr>
            <a:picLocks noChangeAspect="1"/>
          </p:cNvPicPr>
          <p:nvPr/>
        </p:nvPicPr>
        <p:blipFill>
          <a:blip r:embed="rId4"/>
          <a:srcRect l="40"/>
          <a:stretch>
            <a:fillRect/>
          </a:stretch>
        </p:blipFill>
        <p:spPr>
          <a:xfrm rot="-600000">
            <a:off x="8186047" y="1001677"/>
            <a:ext cx="1712079" cy="8740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16759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1C948FEA-59A9-F4CB-D3B3-213D52CD7DE8}"/>
              </a:ext>
            </a:extLst>
          </p:cNvPr>
          <p:cNvSpPr>
            <a:spLocks noGrp="1"/>
          </p:cNvSpPr>
          <p:nvPr>
            <p:ph type="title"/>
          </p:nvPr>
        </p:nvSpPr>
        <p:spPr>
          <a:xfrm>
            <a:off x="317758" y="1130349"/>
            <a:ext cx="4275113" cy="5508386"/>
          </a:xfrm>
        </p:spPr>
        <p:txBody>
          <a:bodyPr>
            <a:normAutofit/>
          </a:bodyPr>
          <a:lstStyle/>
          <a:p>
            <a:pPr algn="ctr"/>
            <a:r>
              <a:rPr lang="en-US" sz="6000" b="1">
                <a:latin typeface="Dreaming Outloud Pro"/>
                <a:cs typeface="Dreaming Outloud Pro"/>
              </a:rPr>
              <a:t>Overview</a:t>
            </a:r>
            <a:endParaRPr lang="en-US" b="1">
              <a:latin typeface="Aptos Display" panose="020F0302020204030204"/>
              <a:cs typeface="Dreaming Outloud Pro"/>
            </a:endParaRPr>
          </a:p>
        </p:txBody>
      </p:sp>
      <p:cxnSp>
        <p:nvCxnSpPr>
          <p:cNvPr id="14" name="Straight Connector 13">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AFD7A2BC-5C65-02F5-C329-451394B55571}"/>
              </a:ext>
            </a:extLst>
          </p:cNvPr>
          <p:cNvGraphicFramePr>
            <a:graphicFrameLocks noGrp="1"/>
          </p:cNvGraphicFramePr>
          <p:nvPr>
            <p:ph idx="1"/>
            <p:extLst>
              <p:ext uri="{D42A27DB-BD31-4B8C-83A1-F6EECF244321}">
                <p14:modId xmlns:p14="http://schemas.microsoft.com/office/powerpoint/2010/main" val="2480027037"/>
              </p:ext>
            </p:extLst>
          </p:nvPr>
        </p:nvGraphicFramePr>
        <p:xfrm>
          <a:off x="5121903" y="64301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3" name="TextBox 232">
            <a:extLst>
              <a:ext uri="{FF2B5EF4-FFF2-40B4-BE49-F238E27FC236}">
                <a16:creationId xmlns:a16="http://schemas.microsoft.com/office/drawing/2014/main" id="{6F9BCC77-E743-F071-7A97-B4AD1119F579}"/>
              </a:ext>
            </a:extLst>
          </p:cNvPr>
          <p:cNvSpPr txBox="1"/>
          <p:nvPr/>
        </p:nvSpPr>
        <p:spPr>
          <a:xfrm>
            <a:off x="11668275" y="6443165"/>
            <a:ext cx="5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SL</a:t>
            </a:r>
          </a:p>
        </p:txBody>
      </p:sp>
      <p:pic>
        <p:nvPicPr>
          <p:cNvPr id="663" name="Picture 662" descr="Media 1 for listing Shiratori's Low Poly Forest">
            <a:extLst>
              <a:ext uri="{FF2B5EF4-FFF2-40B4-BE49-F238E27FC236}">
                <a16:creationId xmlns:a16="http://schemas.microsoft.com/office/drawing/2014/main" id="{81B1C58E-5FD7-5AD9-F7B8-B75E06417829}"/>
              </a:ext>
            </a:extLst>
          </p:cNvPr>
          <p:cNvPicPr>
            <a:picLocks noChangeAspect="1"/>
          </p:cNvPicPr>
          <p:nvPr/>
        </p:nvPicPr>
        <p:blipFill>
          <a:blip r:embed="rId8"/>
          <a:srcRect l="40"/>
          <a:stretch>
            <a:fillRect/>
          </a:stretch>
        </p:blipFill>
        <p:spPr>
          <a:xfrm>
            <a:off x="657746" y="908371"/>
            <a:ext cx="3605873" cy="1837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65" name="Picture 664" descr="A cartoon of a child standing on a beach with palm trees and rocks&#10;&#10;AI-generated content may be incorrect.">
            <a:extLst>
              <a:ext uri="{FF2B5EF4-FFF2-40B4-BE49-F238E27FC236}">
                <a16:creationId xmlns:a16="http://schemas.microsoft.com/office/drawing/2014/main" id="{B7C927CC-B49C-D0DE-6A7C-4B7AC2DC602C}"/>
              </a:ext>
            </a:extLst>
          </p:cNvPr>
          <p:cNvPicPr>
            <a:picLocks noChangeAspect="1"/>
          </p:cNvPicPr>
          <p:nvPr/>
        </p:nvPicPr>
        <p:blipFill>
          <a:blip r:embed="rId9"/>
          <a:stretch>
            <a:fillRect/>
          </a:stretch>
        </p:blipFill>
        <p:spPr>
          <a:xfrm>
            <a:off x="428626" y="4466104"/>
            <a:ext cx="4244228" cy="2350433"/>
          </a:xfrm>
          <a:prstGeom prst="rect">
            <a:avLst/>
          </a:prstGeom>
        </p:spPr>
      </p:pic>
    </p:spTree>
    <p:extLst>
      <p:ext uri="{BB962C8B-B14F-4D97-AF65-F5344CB8AC3E}">
        <p14:creationId xmlns:p14="http://schemas.microsoft.com/office/powerpoint/2010/main" val="1425937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BE8967-0205-67F8-1B4A-9B3A26618544}"/>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43B4CB75-B1A9-4C61-F861-3C7D695AA4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93217F9D-6FF5-8852-363B-71D2048FF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 name="Rectangle 6">
            <a:extLst>
              <a:ext uri="{FF2B5EF4-FFF2-40B4-BE49-F238E27FC236}">
                <a16:creationId xmlns:a16="http://schemas.microsoft.com/office/drawing/2014/main" id="{FA818F94-9202-219B-F8EE-24C2CB5AB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9C6B91-7D31-2C40-55EA-9833789FE407}"/>
              </a:ext>
            </a:extLst>
          </p:cNvPr>
          <p:cNvSpPr>
            <a:spLocks noGrp="1"/>
          </p:cNvSpPr>
          <p:nvPr>
            <p:ph type="title"/>
          </p:nvPr>
        </p:nvSpPr>
        <p:spPr>
          <a:xfrm>
            <a:off x="838200" y="444954"/>
            <a:ext cx="10515600" cy="1325563"/>
          </a:xfrm>
        </p:spPr>
        <p:txBody>
          <a:bodyPr>
            <a:normAutofit/>
          </a:bodyPr>
          <a:lstStyle/>
          <a:p>
            <a:r>
              <a:rPr lang="en-US" b="1">
                <a:latin typeface="Dreaming Outloud Pro"/>
                <a:cs typeface="Dreaming Outloud Pro"/>
              </a:rPr>
              <a:t>Project Requirements</a:t>
            </a:r>
          </a:p>
        </p:txBody>
      </p:sp>
      <p:sp>
        <p:nvSpPr>
          <p:cNvPr id="14" name="Rectangle 13">
            <a:extLst>
              <a:ext uri="{FF2B5EF4-FFF2-40B4-BE49-F238E27FC236}">
                <a16:creationId xmlns:a16="http://schemas.microsoft.com/office/drawing/2014/main" id="{2933EFA7-7B57-8FFC-CBD0-FC2069CF7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B4D6662-5648-F6B2-5ADA-5133A2371A39}"/>
              </a:ext>
            </a:extLst>
          </p:cNvPr>
          <p:cNvSpPr>
            <a:spLocks noGrp="1"/>
          </p:cNvSpPr>
          <p:nvPr>
            <p:ph idx="1"/>
          </p:nvPr>
        </p:nvSpPr>
        <p:spPr>
          <a:xfrm>
            <a:off x="1115568" y="2481943"/>
            <a:ext cx="10460401" cy="3695020"/>
          </a:xfrm>
        </p:spPr>
        <p:txBody>
          <a:bodyPr vert="horz" lIns="91440" tIns="45720" rIns="91440" bIns="45720" rtlCol="0" anchor="t">
            <a:noAutofit/>
          </a:bodyPr>
          <a:lstStyle/>
          <a:p>
            <a:pPr marL="342900" indent="-342900"/>
            <a:r>
              <a:rPr lang="en-US" sz="2400">
                <a:ea typeface="+mn-lt"/>
                <a:cs typeface="+mn-lt"/>
              </a:rPr>
              <a:t>Puzzle system with range of challenging or unique puzzles</a:t>
            </a:r>
          </a:p>
          <a:p>
            <a:pPr marL="342900" indent="-342900"/>
            <a:r>
              <a:rPr lang="en-US" sz="2400">
                <a:ea typeface="+mn-lt"/>
                <a:cs typeface="+mn-lt"/>
              </a:rPr>
              <a:t>Progress-tracking system (achievements, unlocking new areas of a map)</a:t>
            </a:r>
            <a:endParaRPr lang="en-US"/>
          </a:p>
          <a:p>
            <a:pPr marL="342900" indent="-342900"/>
            <a:r>
              <a:rPr lang="en-US" sz="2400"/>
              <a:t>Gravity</a:t>
            </a:r>
            <a:r>
              <a:rPr lang="en-US" sz="2400">
                <a:ea typeface="+mn-lt"/>
                <a:cs typeface="+mn-lt"/>
              </a:rPr>
              <a:t> and physics in a 3D space</a:t>
            </a:r>
          </a:p>
          <a:p>
            <a:pPr marL="342900" indent="-342900"/>
            <a:r>
              <a:rPr lang="en-US" sz="2400">
                <a:ea typeface="+mn-lt"/>
                <a:cs typeface="+mn-lt"/>
              </a:rPr>
              <a:t>AI system to compete against the player</a:t>
            </a:r>
          </a:p>
          <a:p>
            <a:pPr marL="342900" indent="-342900"/>
            <a:r>
              <a:rPr lang="en-US" sz="2400"/>
              <a:t>Unique look and visual/audio style to the game world</a:t>
            </a:r>
          </a:p>
          <a:p>
            <a:pPr marL="0" indent="0">
              <a:buNone/>
            </a:pPr>
            <a:endParaRPr lang="en-US" sz="2000"/>
          </a:p>
          <a:p>
            <a:pPr marL="0" indent="0">
              <a:buNone/>
            </a:pPr>
            <a:endParaRPr lang="en-US"/>
          </a:p>
        </p:txBody>
      </p:sp>
      <p:sp>
        <p:nvSpPr>
          <p:cNvPr id="8" name="TextBox 7">
            <a:extLst>
              <a:ext uri="{FF2B5EF4-FFF2-40B4-BE49-F238E27FC236}">
                <a16:creationId xmlns:a16="http://schemas.microsoft.com/office/drawing/2014/main" id="{5705AB79-9C2C-6E91-9C2E-6C772C539E96}"/>
              </a:ext>
            </a:extLst>
          </p:cNvPr>
          <p:cNvSpPr txBox="1"/>
          <p:nvPr/>
        </p:nvSpPr>
        <p:spPr>
          <a:xfrm>
            <a:off x="11668275" y="6443165"/>
            <a:ext cx="5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LF</a:t>
            </a:r>
          </a:p>
        </p:txBody>
      </p:sp>
      <p:pic>
        <p:nvPicPr>
          <p:cNvPr id="9" name="Picture 8" descr="unity - Low poly/ cartoonish tropical island creation - Blender Stack  Exchange">
            <a:extLst>
              <a:ext uri="{FF2B5EF4-FFF2-40B4-BE49-F238E27FC236}">
                <a16:creationId xmlns:a16="http://schemas.microsoft.com/office/drawing/2014/main" id="{9B7FC8BF-18E7-0FDA-3152-652DD441C40E}"/>
              </a:ext>
            </a:extLst>
          </p:cNvPr>
          <p:cNvPicPr>
            <a:picLocks noChangeAspect="1"/>
          </p:cNvPicPr>
          <p:nvPr/>
        </p:nvPicPr>
        <p:blipFill>
          <a:blip r:embed="rId3"/>
          <a:stretch>
            <a:fillRect/>
          </a:stretch>
        </p:blipFill>
        <p:spPr>
          <a:xfrm rot="660000">
            <a:off x="9140316" y="411856"/>
            <a:ext cx="2206248" cy="1190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Media 1 for listing Shiratori's Low Poly Forest">
            <a:extLst>
              <a:ext uri="{FF2B5EF4-FFF2-40B4-BE49-F238E27FC236}">
                <a16:creationId xmlns:a16="http://schemas.microsoft.com/office/drawing/2014/main" id="{2AD99866-889E-A99C-6D91-9113C7CE55E9}"/>
              </a:ext>
            </a:extLst>
          </p:cNvPr>
          <p:cNvPicPr>
            <a:picLocks noChangeAspect="1"/>
          </p:cNvPicPr>
          <p:nvPr/>
        </p:nvPicPr>
        <p:blipFill>
          <a:blip r:embed="rId4"/>
          <a:srcRect l="40"/>
          <a:stretch>
            <a:fillRect/>
          </a:stretch>
        </p:blipFill>
        <p:spPr>
          <a:xfrm rot="-600000">
            <a:off x="8186047" y="1001677"/>
            <a:ext cx="1712079" cy="8740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Press Kit — Aga Pito Studios">
            <a:extLst>
              <a:ext uri="{FF2B5EF4-FFF2-40B4-BE49-F238E27FC236}">
                <a16:creationId xmlns:a16="http://schemas.microsoft.com/office/drawing/2014/main" id="{4C365DE7-60C3-EDD5-F313-B3B6ED123F1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8564622" y="4348891"/>
            <a:ext cx="3628463" cy="2090766"/>
          </a:xfrm>
          <a:prstGeom prst="rect">
            <a:avLst/>
          </a:prstGeom>
        </p:spPr>
      </p:pic>
    </p:spTree>
    <p:extLst>
      <p:ext uri="{BB962C8B-B14F-4D97-AF65-F5344CB8AC3E}">
        <p14:creationId xmlns:p14="http://schemas.microsoft.com/office/powerpoint/2010/main" val="832531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A0F89-43D4-0E16-940F-5FC67B81D95C}"/>
              </a:ext>
            </a:extLst>
          </p:cNvPr>
          <p:cNvSpPr>
            <a:spLocks noGrp="1"/>
          </p:cNvSpPr>
          <p:nvPr>
            <p:ph type="title"/>
          </p:nvPr>
        </p:nvSpPr>
        <p:spPr/>
        <p:txBody>
          <a:bodyPr/>
          <a:lstStyle/>
          <a:p>
            <a:r>
              <a:rPr lang="en-US"/>
              <a:t>Tech Stack</a:t>
            </a:r>
          </a:p>
        </p:txBody>
      </p:sp>
      <p:sp>
        <p:nvSpPr>
          <p:cNvPr id="3" name="Content Placeholder 2">
            <a:extLst>
              <a:ext uri="{FF2B5EF4-FFF2-40B4-BE49-F238E27FC236}">
                <a16:creationId xmlns:a16="http://schemas.microsoft.com/office/drawing/2014/main" id="{4B122DCA-C2F8-D15D-260F-90F181776782}"/>
              </a:ext>
            </a:extLst>
          </p:cNvPr>
          <p:cNvSpPr>
            <a:spLocks noGrp="1"/>
          </p:cNvSpPr>
          <p:nvPr>
            <p:ph idx="1"/>
          </p:nvPr>
        </p:nvSpPr>
        <p:spPr/>
        <p:txBody>
          <a:bodyPr vert="horz" lIns="91440" tIns="45720" rIns="91440" bIns="45720" rtlCol="0" anchor="t">
            <a:normAutofit/>
          </a:bodyPr>
          <a:lstStyle/>
          <a:p>
            <a:r>
              <a:rPr lang="en-US"/>
              <a:t>Unreal Engine 5</a:t>
            </a:r>
          </a:p>
        </p:txBody>
      </p:sp>
      <p:sp useBgFill="1">
        <p:nvSpPr>
          <p:cNvPr id="5" name="Rectangle 4">
            <a:extLst>
              <a:ext uri="{FF2B5EF4-FFF2-40B4-BE49-F238E27FC236}">
                <a16:creationId xmlns:a16="http://schemas.microsoft.com/office/drawing/2014/main" id="{4EE73552-1B21-605D-9C02-50B8F1D9C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BC8246F3-BF85-E43A-655F-4A43E3D80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 name="Rectangle 8">
            <a:extLst>
              <a:ext uri="{FF2B5EF4-FFF2-40B4-BE49-F238E27FC236}">
                <a16:creationId xmlns:a16="http://schemas.microsoft.com/office/drawing/2014/main" id="{526750C6-BE3A-39C1-5234-B9A30B4BB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F8BBD6E3-D050-A76A-EA9C-D19E2D2045E7}"/>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latin typeface="Dreaming Outloud Pro"/>
                <a:cs typeface="Dreaming Outloud Pro"/>
              </a:rPr>
              <a:t>Tech Stack</a:t>
            </a:r>
          </a:p>
        </p:txBody>
      </p:sp>
      <p:sp>
        <p:nvSpPr>
          <p:cNvPr id="13" name="Rectangle 12">
            <a:extLst>
              <a:ext uri="{FF2B5EF4-FFF2-40B4-BE49-F238E27FC236}">
                <a16:creationId xmlns:a16="http://schemas.microsoft.com/office/drawing/2014/main" id="{E3AF0307-4C74-5912-0379-7C8FD11BB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Content Placeholder 2">
            <a:extLst>
              <a:ext uri="{FF2B5EF4-FFF2-40B4-BE49-F238E27FC236}">
                <a16:creationId xmlns:a16="http://schemas.microsoft.com/office/drawing/2014/main" id="{56856201-04DC-8941-34E1-1916F7B51891}"/>
              </a:ext>
            </a:extLst>
          </p:cNvPr>
          <p:cNvSpPr txBox="1">
            <a:spLocks/>
          </p:cNvSpPr>
          <p:nvPr/>
        </p:nvSpPr>
        <p:spPr>
          <a:xfrm>
            <a:off x="1115568" y="2481943"/>
            <a:ext cx="10168128" cy="36950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Unreal Engine 5</a:t>
            </a:r>
            <a:endParaRPr lang="en-US"/>
          </a:p>
          <a:p>
            <a:r>
              <a:rPr lang="en-US" sz="2400"/>
              <a:t>Visual Studio</a:t>
            </a:r>
          </a:p>
          <a:p>
            <a:r>
              <a:rPr lang="en-US" sz="2400"/>
              <a:t>Microsoft</a:t>
            </a:r>
            <a:r>
              <a:rPr lang="en-US" sz="2400">
                <a:ea typeface="+mn-lt"/>
                <a:cs typeface="+mn-lt"/>
              </a:rPr>
              <a:t> Teams &amp; Microsoft Outlook</a:t>
            </a:r>
            <a:endParaRPr lang="en-US">
              <a:ea typeface="+mn-lt"/>
              <a:cs typeface="+mn-lt"/>
            </a:endParaRPr>
          </a:p>
          <a:p>
            <a:r>
              <a:rPr lang="en-US" sz="2400">
                <a:ea typeface="+mn-lt"/>
                <a:cs typeface="+mn-lt"/>
              </a:rPr>
              <a:t>Perforce / Git LFS</a:t>
            </a:r>
          </a:p>
          <a:p>
            <a:r>
              <a:rPr lang="en-US" sz="2400"/>
              <a:t>Jira</a:t>
            </a:r>
          </a:p>
          <a:p>
            <a:endParaRPr lang="en-US" sz="2400"/>
          </a:p>
          <a:p>
            <a:pPr marL="0" indent="0">
              <a:buNone/>
            </a:pPr>
            <a:endParaRPr lang="en-US" sz="2400"/>
          </a:p>
        </p:txBody>
      </p:sp>
      <p:sp>
        <p:nvSpPr>
          <p:cNvPr id="10" name="TextBox 9">
            <a:extLst>
              <a:ext uri="{FF2B5EF4-FFF2-40B4-BE49-F238E27FC236}">
                <a16:creationId xmlns:a16="http://schemas.microsoft.com/office/drawing/2014/main" id="{5060AD11-85B2-8D4A-F85A-317F1ADAE54E}"/>
              </a:ext>
            </a:extLst>
          </p:cNvPr>
          <p:cNvSpPr txBox="1"/>
          <p:nvPr/>
        </p:nvSpPr>
        <p:spPr>
          <a:xfrm>
            <a:off x="11668275" y="6443165"/>
            <a:ext cx="5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ZM</a:t>
            </a:r>
          </a:p>
        </p:txBody>
      </p:sp>
      <p:pic>
        <p:nvPicPr>
          <p:cNvPr id="4" name="Picture 3">
            <a:extLst>
              <a:ext uri="{FF2B5EF4-FFF2-40B4-BE49-F238E27FC236}">
                <a16:creationId xmlns:a16="http://schemas.microsoft.com/office/drawing/2014/main" id="{31902B12-1C6B-D6F2-C0D7-50E5222E7B4A}"/>
              </a:ext>
            </a:extLst>
          </p:cNvPr>
          <p:cNvPicPr>
            <a:picLocks noChangeAspect="1"/>
          </p:cNvPicPr>
          <p:nvPr/>
        </p:nvPicPr>
        <p:blipFill>
          <a:blip r:embed="rId3"/>
          <a:srcRect t="-67" r="9465"/>
          <a:stretch>
            <a:fillRect/>
          </a:stretch>
        </p:blipFill>
        <p:spPr>
          <a:xfrm>
            <a:off x="6593634" y="1107759"/>
            <a:ext cx="5050765" cy="4815977"/>
          </a:xfrm>
          <a:prstGeom prst="rect">
            <a:avLst/>
          </a:prstGeom>
          <a:ln>
            <a:solidFill>
              <a:schemeClr val="tx1"/>
            </a:solidFill>
          </a:ln>
        </p:spPr>
      </p:pic>
      <p:pic>
        <p:nvPicPr>
          <p:cNvPr id="6" name="Picture 5" descr="A screenshot of a computer&#10;&#10;AI-generated content may be incorrect.">
            <a:extLst>
              <a:ext uri="{FF2B5EF4-FFF2-40B4-BE49-F238E27FC236}">
                <a16:creationId xmlns:a16="http://schemas.microsoft.com/office/drawing/2014/main" id="{17605907-6D40-1A37-DA91-EA3E43676A09}"/>
              </a:ext>
            </a:extLst>
          </p:cNvPr>
          <p:cNvPicPr>
            <a:picLocks noChangeAspect="1"/>
          </p:cNvPicPr>
          <p:nvPr/>
        </p:nvPicPr>
        <p:blipFill>
          <a:blip r:embed="rId4"/>
          <a:stretch>
            <a:fillRect/>
          </a:stretch>
        </p:blipFill>
        <p:spPr>
          <a:xfrm>
            <a:off x="4373789" y="4324857"/>
            <a:ext cx="3660683" cy="2135165"/>
          </a:xfrm>
          <a:prstGeom prst="rect">
            <a:avLst/>
          </a:prstGeom>
          <a:ln>
            <a:solidFill>
              <a:schemeClr val="tx1"/>
            </a:solidFill>
          </a:ln>
        </p:spPr>
      </p:pic>
    </p:spTree>
    <p:extLst>
      <p:ext uri="{BB962C8B-B14F-4D97-AF65-F5344CB8AC3E}">
        <p14:creationId xmlns:p14="http://schemas.microsoft.com/office/powerpoint/2010/main" val="1548404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0106B7-20EC-7D17-5A57-D409FF43D2A0}"/>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45AD7-160A-E5FB-EE7E-C6AB051BD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52950AF9-3C29-E9E8-AB0E-DFB48D3A0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 name="Rectangle 6">
            <a:extLst>
              <a:ext uri="{FF2B5EF4-FFF2-40B4-BE49-F238E27FC236}">
                <a16:creationId xmlns:a16="http://schemas.microsoft.com/office/drawing/2014/main" id="{8AC9E772-B69D-519D-5647-7E1DD32E4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E52BD3-567D-E3F9-70B6-49A064B91DEC}"/>
              </a:ext>
            </a:extLst>
          </p:cNvPr>
          <p:cNvSpPr>
            <a:spLocks noGrp="1"/>
          </p:cNvSpPr>
          <p:nvPr>
            <p:ph type="title"/>
          </p:nvPr>
        </p:nvSpPr>
        <p:spPr>
          <a:xfrm>
            <a:off x="838200" y="454025"/>
            <a:ext cx="10515600" cy="1325563"/>
          </a:xfrm>
        </p:spPr>
        <p:txBody>
          <a:bodyPr>
            <a:normAutofit/>
          </a:bodyPr>
          <a:lstStyle/>
          <a:p>
            <a:r>
              <a:rPr lang="en-US" b="1">
                <a:latin typeface="Dreaming Outloud Pro"/>
                <a:cs typeface="Dreaming Outloud Pro"/>
              </a:rPr>
              <a:t>Project Idea</a:t>
            </a:r>
          </a:p>
        </p:txBody>
      </p:sp>
      <p:sp>
        <p:nvSpPr>
          <p:cNvPr id="14" name="Rectangle 13">
            <a:extLst>
              <a:ext uri="{FF2B5EF4-FFF2-40B4-BE49-F238E27FC236}">
                <a16:creationId xmlns:a16="http://schemas.microsoft.com/office/drawing/2014/main" id="{92801684-406F-C0C8-034C-BE0F3F1CD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A663F2E-3174-E09F-2699-20BB57030F69}"/>
              </a:ext>
            </a:extLst>
          </p:cNvPr>
          <p:cNvSpPr>
            <a:spLocks noGrp="1"/>
          </p:cNvSpPr>
          <p:nvPr>
            <p:ph idx="1"/>
          </p:nvPr>
        </p:nvSpPr>
        <p:spPr>
          <a:xfrm>
            <a:off x="836168" y="2304143"/>
            <a:ext cx="5259952" cy="3695020"/>
          </a:xfrm>
        </p:spPr>
        <p:txBody>
          <a:bodyPr vert="horz" lIns="91440" tIns="45720" rIns="91440" bIns="45720" rtlCol="0" anchor="t">
            <a:normAutofit/>
          </a:bodyPr>
          <a:lstStyle/>
          <a:p>
            <a:pPr marL="342900" indent="-342900"/>
            <a:r>
              <a:rPr lang="en-US" sz="2400"/>
              <a:t>Exploration game</a:t>
            </a:r>
            <a:endParaRPr lang="en-US"/>
          </a:p>
          <a:p>
            <a:pPr marL="342900" indent="-342900"/>
            <a:r>
              <a:rPr lang="en-US" sz="2400"/>
              <a:t>Solve puzzles to continue journey</a:t>
            </a:r>
            <a:endParaRPr lang="en-US"/>
          </a:p>
          <a:p>
            <a:pPr marL="342900" indent="-342900"/>
            <a:r>
              <a:rPr lang="en-US" sz="2400"/>
              <a:t>3D Game Format with a small open world</a:t>
            </a:r>
          </a:p>
          <a:p>
            <a:pPr marL="342900" indent="-342900"/>
            <a:r>
              <a:rPr lang="en-US" sz="2400"/>
              <a:t>Music and musical instruments to solve puzzles</a:t>
            </a:r>
          </a:p>
          <a:p>
            <a:pPr marL="0" indent="0">
              <a:buNone/>
            </a:pPr>
            <a:endParaRPr lang="en-US" sz="2400"/>
          </a:p>
          <a:p>
            <a:pPr marL="0" indent="0">
              <a:buNone/>
            </a:pPr>
            <a:endParaRPr lang="en-US" sz="2400"/>
          </a:p>
        </p:txBody>
      </p:sp>
      <p:sp>
        <p:nvSpPr>
          <p:cNvPr id="8" name="TextBox 7">
            <a:extLst>
              <a:ext uri="{FF2B5EF4-FFF2-40B4-BE49-F238E27FC236}">
                <a16:creationId xmlns:a16="http://schemas.microsoft.com/office/drawing/2014/main" id="{A6A620AE-11AE-0674-2393-1AC51F9F247D}"/>
              </a:ext>
            </a:extLst>
          </p:cNvPr>
          <p:cNvSpPr txBox="1"/>
          <p:nvPr/>
        </p:nvSpPr>
        <p:spPr>
          <a:xfrm>
            <a:off x="11668275" y="6443165"/>
            <a:ext cx="5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LF</a:t>
            </a:r>
          </a:p>
        </p:txBody>
      </p:sp>
      <p:pic>
        <p:nvPicPr>
          <p:cNvPr id="4" name="Picture 3" descr="r/blender - Low Poly Forest ( Inspired by RDR2 )">
            <a:extLst>
              <a:ext uri="{FF2B5EF4-FFF2-40B4-BE49-F238E27FC236}">
                <a16:creationId xmlns:a16="http://schemas.microsoft.com/office/drawing/2014/main" id="{9FADC2A7-2FC6-1172-F5CF-C17203754FC1}"/>
              </a:ext>
            </a:extLst>
          </p:cNvPr>
          <p:cNvPicPr>
            <a:picLocks noChangeAspect="1"/>
          </p:cNvPicPr>
          <p:nvPr/>
        </p:nvPicPr>
        <p:blipFill>
          <a:blip r:embed="rId3"/>
          <a:stretch>
            <a:fillRect/>
          </a:stretch>
        </p:blipFill>
        <p:spPr>
          <a:xfrm>
            <a:off x="6136622" y="2302902"/>
            <a:ext cx="5583704" cy="3098613"/>
          </a:xfrm>
          <a:prstGeom prst="rect">
            <a:avLst/>
          </a:prstGeom>
          <a:ln>
            <a:solidFill>
              <a:schemeClr val="tx1"/>
            </a:solidFill>
          </a:ln>
        </p:spPr>
      </p:pic>
      <p:pic>
        <p:nvPicPr>
          <p:cNvPr id="10" name="Picture 9" descr="unity - Low poly/ cartoonish tropical island creation - Blender Stack  Exchange">
            <a:extLst>
              <a:ext uri="{FF2B5EF4-FFF2-40B4-BE49-F238E27FC236}">
                <a16:creationId xmlns:a16="http://schemas.microsoft.com/office/drawing/2014/main" id="{6658758A-4DE6-17AD-9C3F-536791ED010A}"/>
              </a:ext>
            </a:extLst>
          </p:cNvPr>
          <p:cNvPicPr>
            <a:picLocks noChangeAspect="1"/>
          </p:cNvPicPr>
          <p:nvPr/>
        </p:nvPicPr>
        <p:blipFill>
          <a:blip r:embed="rId4"/>
          <a:stretch>
            <a:fillRect/>
          </a:stretch>
        </p:blipFill>
        <p:spPr>
          <a:xfrm rot="660000">
            <a:off x="9140316" y="411856"/>
            <a:ext cx="2206248" cy="1190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Media 1 for listing Shiratori's Low Poly Forest">
            <a:extLst>
              <a:ext uri="{FF2B5EF4-FFF2-40B4-BE49-F238E27FC236}">
                <a16:creationId xmlns:a16="http://schemas.microsoft.com/office/drawing/2014/main" id="{1E330375-B30D-49B8-D6C6-6A5F21DD61FB}"/>
              </a:ext>
            </a:extLst>
          </p:cNvPr>
          <p:cNvPicPr>
            <a:picLocks noChangeAspect="1"/>
          </p:cNvPicPr>
          <p:nvPr/>
        </p:nvPicPr>
        <p:blipFill>
          <a:blip r:embed="rId5"/>
          <a:srcRect l="40"/>
          <a:stretch>
            <a:fillRect/>
          </a:stretch>
        </p:blipFill>
        <p:spPr>
          <a:xfrm rot="-600000">
            <a:off x="8186047" y="1001677"/>
            <a:ext cx="1712079" cy="8740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7241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7007E8-7F66-24CD-D7FE-6828977E3D4C}"/>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ED58E6C-D10C-72D9-E92B-C36A2E877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E5CAEAB2-A019-C9A1-3BBA-BE103C4B7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 name="Rectangle 6">
            <a:extLst>
              <a:ext uri="{FF2B5EF4-FFF2-40B4-BE49-F238E27FC236}">
                <a16:creationId xmlns:a16="http://schemas.microsoft.com/office/drawing/2014/main" id="{E29B4853-8915-628D-2A83-991AB0E97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9DF0C70-C698-A8BF-DABF-A274E0420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6406FB5-E0C9-DBA6-8094-952122447984}"/>
              </a:ext>
            </a:extLst>
          </p:cNvPr>
          <p:cNvSpPr>
            <a:spLocks noGrp="1"/>
          </p:cNvSpPr>
          <p:nvPr>
            <p:ph idx="1"/>
          </p:nvPr>
        </p:nvSpPr>
        <p:spPr>
          <a:xfrm>
            <a:off x="1066407" y="2804786"/>
            <a:ext cx="10168128" cy="2078454"/>
          </a:xfrm>
        </p:spPr>
        <p:txBody>
          <a:bodyPr vert="horz" lIns="91440" tIns="45720" rIns="91440" bIns="45720" rtlCol="0" anchor="t">
            <a:noAutofit/>
          </a:bodyPr>
          <a:lstStyle/>
          <a:p>
            <a:pPr marL="0" indent="0">
              <a:buNone/>
            </a:pPr>
            <a:r>
              <a:rPr lang="en-US"/>
              <a:t>Traveling musicians, islands devoid of color, and much more.</a:t>
            </a:r>
          </a:p>
          <a:p>
            <a:endParaRPr lang="en-US" sz="2200"/>
          </a:p>
          <a:p>
            <a:endParaRPr lang="en-US"/>
          </a:p>
        </p:txBody>
      </p:sp>
      <p:pic>
        <p:nvPicPr>
          <p:cNvPr id="4" name="Picture 3" descr="A cartoon of a person standing in a snowy area&#10;&#10;AI-generated content may be incorrect.">
            <a:extLst>
              <a:ext uri="{FF2B5EF4-FFF2-40B4-BE49-F238E27FC236}">
                <a16:creationId xmlns:a16="http://schemas.microsoft.com/office/drawing/2014/main" id="{8BF1FD72-A9F9-3BC2-77A9-E5E692BD6DA0}"/>
              </a:ext>
            </a:extLst>
          </p:cNvPr>
          <p:cNvPicPr>
            <a:picLocks noChangeAspect="1"/>
          </p:cNvPicPr>
          <p:nvPr/>
        </p:nvPicPr>
        <p:blipFill>
          <a:blip r:embed="rId3"/>
          <a:stretch>
            <a:fillRect/>
          </a:stretch>
        </p:blipFill>
        <p:spPr>
          <a:xfrm>
            <a:off x="0" y="3886200"/>
            <a:ext cx="5286375" cy="2971800"/>
          </a:xfrm>
          <a:prstGeom prst="rect">
            <a:avLst/>
          </a:prstGeom>
        </p:spPr>
      </p:pic>
      <p:pic>
        <p:nvPicPr>
          <p:cNvPr id="8" name="Picture 7" descr="A cartoon of a child standing on a beach with palm trees and rocks&#10;&#10;AI-generated content may be incorrect.">
            <a:extLst>
              <a:ext uri="{FF2B5EF4-FFF2-40B4-BE49-F238E27FC236}">
                <a16:creationId xmlns:a16="http://schemas.microsoft.com/office/drawing/2014/main" id="{1B78ACC3-21F8-E95F-5FA6-BCC522E0A434}"/>
              </a:ext>
            </a:extLst>
          </p:cNvPr>
          <p:cNvPicPr>
            <a:picLocks noChangeAspect="1"/>
          </p:cNvPicPr>
          <p:nvPr/>
        </p:nvPicPr>
        <p:blipFill>
          <a:blip r:embed="rId4"/>
          <a:stretch>
            <a:fillRect/>
          </a:stretch>
        </p:blipFill>
        <p:spPr>
          <a:xfrm>
            <a:off x="6715125" y="3838575"/>
            <a:ext cx="5476875" cy="3000375"/>
          </a:xfrm>
          <a:prstGeom prst="rect">
            <a:avLst/>
          </a:prstGeom>
        </p:spPr>
      </p:pic>
      <p:sp>
        <p:nvSpPr>
          <p:cNvPr id="10" name="Arrow: Right 9">
            <a:extLst>
              <a:ext uri="{FF2B5EF4-FFF2-40B4-BE49-F238E27FC236}">
                <a16:creationId xmlns:a16="http://schemas.microsoft.com/office/drawing/2014/main" id="{DA777FF3-F218-5B6C-66B7-CFA5467ACEA2}"/>
              </a:ext>
            </a:extLst>
          </p:cNvPr>
          <p:cNvSpPr/>
          <p:nvPr/>
        </p:nvSpPr>
        <p:spPr>
          <a:xfrm>
            <a:off x="5572363" y="5138336"/>
            <a:ext cx="1484097" cy="3500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97146D8-5807-1483-8DE1-3E3C697480FC}"/>
              </a:ext>
            </a:extLst>
          </p:cNvPr>
          <p:cNvSpPr txBox="1"/>
          <p:nvPr/>
        </p:nvSpPr>
        <p:spPr>
          <a:xfrm>
            <a:off x="11668275" y="6443165"/>
            <a:ext cx="5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RS</a:t>
            </a:r>
          </a:p>
        </p:txBody>
      </p:sp>
      <p:sp>
        <p:nvSpPr>
          <p:cNvPr id="11" name="Title 10">
            <a:extLst>
              <a:ext uri="{FF2B5EF4-FFF2-40B4-BE49-F238E27FC236}">
                <a16:creationId xmlns:a16="http://schemas.microsoft.com/office/drawing/2014/main" id="{0349F85C-9740-8A65-F83F-B41E2EB592BA}"/>
              </a:ext>
            </a:extLst>
          </p:cNvPr>
          <p:cNvSpPr>
            <a:spLocks noGrp="1"/>
          </p:cNvSpPr>
          <p:nvPr>
            <p:ph type="title"/>
          </p:nvPr>
        </p:nvSpPr>
        <p:spPr>
          <a:xfrm>
            <a:off x="838200" y="451389"/>
            <a:ext cx="10515600" cy="1325563"/>
          </a:xfrm>
        </p:spPr>
        <p:txBody>
          <a:bodyPr/>
          <a:lstStyle/>
          <a:p>
            <a:r>
              <a:rPr lang="en-US" b="1">
                <a:latin typeface="Dreaming Outloud Pro"/>
                <a:cs typeface="Dreaming Outloud Pro"/>
              </a:rPr>
              <a:t>Game Story</a:t>
            </a:r>
          </a:p>
        </p:txBody>
      </p:sp>
      <p:pic>
        <p:nvPicPr>
          <p:cNvPr id="13" name="Picture 12" descr="unity - Low poly/ cartoonish tropical island creation - Blender Stack  Exchange">
            <a:extLst>
              <a:ext uri="{FF2B5EF4-FFF2-40B4-BE49-F238E27FC236}">
                <a16:creationId xmlns:a16="http://schemas.microsoft.com/office/drawing/2014/main" id="{4396BB59-0A9F-DCB9-7D52-952AC3E50C6D}"/>
              </a:ext>
            </a:extLst>
          </p:cNvPr>
          <p:cNvPicPr>
            <a:picLocks noChangeAspect="1"/>
          </p:cNvPicPr>
          <p:nvPr/>
        </p:nvPicPr>
        <p:blipFill>
          <a:blip r:embed="rId5"/>
          <a:stretch>
            <a:fillRect/>
          </a:stretch>
        </p:blipFill>
        <p:spPr>
          <a:xfrm rot="660000">
            <a:off x="9140316" y="411856"/>
            <a:ext cx="2206248" cy="1190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descr="Media 1 for listing Shiratori's Low Poly Forest">
            <a:extLst>
              <a:ext uri="{FF2B5EF4-FFF2-40B4-BE49-F238E27FC236}">
                <a16:creationId xmlns:a16="http://schemas.microsoft.com/office/drawing/2014/main" id="{B85EC44E-29D4-CC8F-3B87-A36324592FBC}"/>
              </a:ext>
            </a:extLst>
          </p:cNvPr>
          <p:cNvPicPr>
            <a:picLocks noChangeAspect="1"/>
          </p:cNvPicPr>
          <p:nvPr/>
        </p:nvPicPr>
        <p:blipFill>
          <a:blip r:embed="rId6"/>
          <a:srcRect l="40"/>
          <a:stretch>
            <a:fillRect/>
          </a:stretch>
        </p:blipFill>
        <p:spPr>
          <a:xfrm rot="-600000">
            <a:off x="8186047" y="1001677"/>
            <a:ext cx="1712079" cy="8740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39232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4F9C990-9241-B667-9429-448E4C049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2E6EEB37-0318-5CFA-2601-B16D848B3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1EFCF9F-1923-0308-AC50-A2ACBA2A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TextBox 21">
            <a:extLst>
              <a:ext uri="{FF2B5EF4-FFF2-40B4-BE49-F238E27FC236}">
                <a16:creationId xmlns:a16="http://schemas.microsoft.com/office/drawing/2014/main" id="{FE81B885-56C2-1E80-3180-C636427782BD}"/>
              </a:ext>
            </a:extLst>
          </p:cNvPr>
          <p:cNvSpPr txBox="1"/>
          <p:nvPr/>
        </p:nvSpPr>
        <p:spPr>
          <a:xfrm>
            <a:off x="835106" y="2218735"/>
            <a:ext cx="429671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t>Areas with different puzzles, themes</a:t>
            </a:r>
          </a:p>
          <a:p>
            <a:pPr marL="285750" indent="-285750">
              <a:buFont typeface="Arial"/>
              <a:buChar char="•"/>
            </a:pPr>
            <a:r>
              <a:rPr lang="en-US" sz="2000"/>
              <a:t>Central pond with small island(s)</a:t>
            </a:r>
          </a:p>
        </p:txBody>
      </p:sp>
      <p:sp>
        <p:nvSpPr>
          <p:cNvPr id="10" name="Title 9">
            <a:extLst>
              <a:ext uri="{FF2B5EF4-FFF2-40B4-BE49-F238E27FC236}">
                <a16:creationId xmlns:a16="http://schemas.microsoft.com/office/drawing/2014/main" id="{A89A914E-921A-D7C3-9799-43CC4C3D8F47}"/>
              </a:ext>
            </a:extLst>
          </p:cNvPr>
          <p:cNvSpPr>
            <a:spLocks noGrp="1"/>
          </p:cNvSpPr>
          <p:nvPr>
            <p:ph type="title"/>
          </p:nvPr>
        </p:nvSpPr>
        <p:spPr>
          <a:xfrm>
            <a:off x="838200" y="439208"/>
            <a:ext cx="10515600" cy="1325563"/>
          </a:xfrm>
        </p:spPr>
        <p:txBody>
          <a:bodyPr/>
          <a:lstStyle/>
          <a:p>
            <a:r>
              <a:rPr lang="en-US" b="1">
                <a:latin typeface="Dreaming Outloud Pro"/>
                <a:cs typeface="Dreaming Outloud Pro"/>
              </a:rPr>
              <a:t>World Design</a:t>
            </a:r>
          </a:p>
        </p:txBody>
      </p:sp>
      <p:sp>
        <p:nvSpPr>
          <p:cNvPr id="18" name="TextBox 17">
            <a:extLst>
              <a:ext uri="{FF2B5EF4-FFF2-40B4-BE49-F238E27FC236}">
                <a16:creationId xmlns:a16="http://schemas.microsoft.com/office/drawing/2014/main" id="{68EE0034-D1E2-72FA-91B4-75684A4D6530}"/>
              </a:ext>
            </a:extLst>
          </p:cNvPr>
          <p:cNvSpPr txBox="1"/>
          <p:nvPr/>
        </p:nvSpPr>
        <p:spPr>
          <a:xfrm>
            <a:off x="11668275" y="6443165"/>
            <a:ext cx="5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SL</a:t>
            </a:r>
          </a:p>
        </p:txBody>
      </p:sp>
      <p:sp>
        <p:nvSpPr>
          <p:cNvPr id="23" name="Rectangle 22">
            <a:extLst>
              <a:ext uri="{FF2B5EF4-FFF2-40B4-BE49-F238E27FC236}">
                <a16:creationId xmlns:a16="http://schemas.microsoft.com/office/drawing/2014/main" id="{818B9310-A2EE-1BEE-610D-F8F5530C12CA}"/>
              </a:ext>
            </a:extLst>
          </p:cNvPr>
          <p:cNvSpPr/>
          <p:nvPr/>
        </p:nvSpPr>
        <p:spPr>
          <a:xfrm>
            <a:off x="4984326" y="56003"/>
            <a:ext cx="7042460" cy="63844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ack and white circle with a black background&#10;&#10;AI-generated content may be incorrect.">
            <a:extLst>
              <a:ext uri="{FF2B5EF4-FFF2-40B4-BE49-F238E27FC236}">
                <a16:creationId xmlns:a16="http://schemas.microsoft.com/office/drawing/2014/main" id="{BF76C430-A4FE-D02D-B1B2-B011564E3B13}"/>
              </a:ext>
            </a:extLst>
          </p:cNvPr>
          <p:cNvPicPr>
            <a:picLocks noChangeAspect="1"/>
          </p:cNvPicPr>
          <p:nvPr/>
        </p:nvPicPr>
        <p:blipFill>
          <a:blip r:embed="rId3"/>
          <a:stretch>
            <a:fillRect/>
          </a:stretch>
        </p:blipFill>
        <p:spPr>
          <a:xfrm>
            <a:off x="5103440" y="371475"/>
            <a:ext cx="6815977" cy="6113929"/>
          </a:xfrm>
          <a:prstGeom prst="rect">
            <a:avLst/>
          </a:prstGeom>
        </p:spPr>
      </p:pic>
      <p:pic>
        <p:nvPicPr>
          <p:cNvPr id="3" name="Picture 2" descr="A pond surrounded by trees and rocks in the middle of a forest photo – Free  Forest Image on Unsplash">
            <a:extLst>
              <a:ext uri="{FF2B5EF4-FFF2-40B4-BE49-F238E27FC236}">
                <a16:creationId xmlns:a16="http://schemas.microsoft.com/office/drawing/2014/main" id="{618141AE-B585-0097-70B6-4FC416F32963}"/>
              </a:ext>
            </a:extLst>
          </p:cNvPr>
          <p:cNvPicPr>
            <a:picLocks noChangeAspect="1"/>
          </p:cNvPicPr>
          <p:nvPr/>
        </p:nvPicPr>
        <p:blipFill>
          <a:blip r:embed="rId4"/>
          <a:stretch>
            <a:fillRect/>
          </a:stretch>
        </p:blipFill>
        <p:spPr>
          <a:xfrm>
            <a:off x="268941" y="3496235"/>
            <a:ext cx="4527177" cy="2991972"/>
          </a:xfrm>
          <a:prstGeom prst="rect">
            <a:avLst/>
          </a:prstGeom>
          <a:ln>
            <a:solidFill>
              <a:schemeClr val="tx1"/>
            </a:solidFill>
          </a:ln>
        </p:spPr>
      </p:pic>
    </p:spTree>
    <p:extLst>
      <p:ext uri="{BB962C8B-B14F-4D97-AF65-F5344CB8AC3E}">
        <p14:creationId xmlns:p14="http://schemas.microsoft.com/office/powerpoint/2010/main" val="3985155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261724D-1EE5-2015-38C4-DC2E5EF60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F47F646B-6A74-3A74-1572-B7D66AD158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94353DA7-2C69-21D7-265F-7BD844437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6F9592C-0320-40E9-C852-B8D26EA432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5E763842-413E-1C5E-B9A9-7D736BA11960}"/>
              </a:ext>
            </a:extLst>
          </p:cNvPr>
          <p:cNvSpPr>
            <a:spLocks noGrp="1"/>
          </p:cNvSpPr>
          <p:nvPr>
            <p:ph type="title"/>
          </p:nvPr>
        </p:nvSpPr>
        <p:spPr>
          <a:xfrm>
            <a:off x="838200" y="454025"/>
            <a:ext cx="10515600" cy="1325563"/>
          </a:xfrm>
        </p:spPr>
        <p:txBody>
          <a:bodyPr/>
          <a:lstStyle/>
          <a:p>
            <a:r>
              <a:rPr lang="en-US" b="1">
                <a:latin typeface="Dreaming Outloud Pro"/>
                <a:cs typeface="Dreaming Outloud Pro"/>
              </a:rPr>
              <a:t>Puzzles</a:t>
            </a:r>
          </a:p>
        </p:txBody>
      </p:sp>
      <p:sp>
        <p:nvSpPr>
          <p:cNvPr id="3" name="Content Placeholder 2">
            <a:extLst>
              <a:ext uri="{FF2B5EF4-FFF2-40B4-BE49-F238E27FC236}">
                <a16:creationId xmlns:a16="http://schemas.microsoft.com/office/drawing/2014/main" id="{426FDAA5-4445-0E6D-250F-499EC9C08DFF}"/>
              </a:ext>
            </a:extLst>
          </p:cNvPr>
          <p:cNvSpPr>
            <a:spLocks noGrp="1"/>
          </p:cNvSpPr>
          <p:nvPr>
            <p:ph idx="1"/>
          </p:nvPr>
        </p:nvSpPr>
        <p:spPr>
          <a:xfrm>
            <a:off x="838200" y="2280151"/>
            <a:ext cx="10515600" cy="4351338"/>
          </a:xfrm>
        </p:spPr>
        <p:txBody>
          <a:bodyPr vert="horz" lIns="91440" tIns="45720" rIns="91440" bIns="45720" rtlCol="0" anchor="t">
            <a:normAutofit/>
          </a:bodyPr>
          <a:lstStyle/>
          <a:p>
            <a:pPr marL="0" indent="0">
              <a:buNone/>
            </a:pPr>
            <a:r>
              <a:rPr lang="en-US"/>
              <a:t>Puzzles combine nature and key parts of each of the instrument families</a:t>
            </a:r>
          </a:p>
          <a:p>
            <a:r>
              <a:rPr lang="en-US"/>
              <a:t>Winds Puzzle – Fill geysers/tubes/holes with water to match a certain pitch</a:t>
            </a:r>
          </a:p>
          <a:p>
            <a:r>
              <a:rPr lang="en-US"/>
              <a:t>Percussion Puzzle – Timing-based puzzle with falling rocks or coconuts</a:t>
            </a:r>
          </a:p>
        </p:txBody>
      </p:sp>
      <p:sp>
        <p:nvSpPr>
          <p:cNvPr id="5" name="TextBox 4">
            <a:extLst>
              <a:ext uri="{FF2B5EF4-FFF2-40B4-BE49-F238E27FC236}">
                <a16:creationId xmlns:a16="http://schemas.microsoft.com/office/drawing/2014/main" id="{7DCEC1A1-45B8-6F60-53A8-AD363F0B276C}"/>
              </a:ext>
            </a:extLst>
          </p:cNvPr>
          <p:cNvSpPr txBox="1"/>
          <p:nvPr/>
        </p:nvSpPr>
        <p:spPr>
          <a:xfrm>
            <a:off x="11668275" y="6443165"/>
            <a:ext cx="509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RT</a:t>
            </a:r>
          </a:p>
        </p:txBody>
      </p:sp>
      <p:pic>
        <p:nvPicPr>
          <p:cNvPr id="4" name="Picture 3" descr="A graph with blue squares&#10;&#10;AI-generated content may be incorrect.">
            <a:extLst>
              <a:ext uri="{FF2B5EF4-FFF2-40B4-BE49-F238E27FC236}">
                <a16:creationId xmlns:a16="http://schemas.microsoft.com/office/drawing/2014/main" id="{E030B153-C1B9-8908-6980-136B49DB9C61}"/>
              </a:ext>
            </a:extLst>
          </p:cNvPr>
          <p:cNvPicPr>
            <a:picLocks noChangeAspect="1"/>
          </p:cNvPicPr>
          <p:nvPr/>
        </p:nvPicPr>
        <p:blipFill>
          <a:blip r:embed="rId3"/>
          <a:stretch>
            <a:fillRect/>
          </a:stretch>
        </p:blipFill>
        <p:spPr>
          <a:xfrm>
            <a:off x="4602909" y="4674641"/>
            <a:ext cx="4831024" cy="2147959"/>
          </a:xfrm>
          <a:prstGeom prst="rect">
            <a:avLst/>
          </a:prstGeom>
        </p:spPr>
      </p:pic>
      <p:pic>
        <p:nvPicPr>
          <p:cNvPr id="8" name="Picture 7" descr="unity - Low poly/ cartoonish tropical island creation - Blender Stack  Exchange">
            <a:extLst>
              <a:ext uri="{FF2B5EF4-FFF2-40B4-BE49-F238E27FC236}">
                <a16:creationId xmlns:a16="http://schemas.microsoft.com/office/drawing/2014/main" id="{0B654740-617C-C1E0-9E0D-752E3642E75B}"/>
              </a:ext>
            </a:extLst>
          </p:cNvPr>
          <p:cNvPicPr>
            <a:picLocks noChangeAspect="1"/>
          </p:cNvPicPr>
          <p:nvPr/>
        </p:nvPicPr>
        <p:blipFill>
          <a:blip r:embed="rId4"/>
          <a:stretch>
            <a:fillRect/>
          </a:stretch>
        </p:blipFill>
        <p:spPr>
          <a:xfrm rot="660000">
            <a:off x="9140316" y="411856"/>
            <a:ext cx="2206248" cy="1190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Media 1 for listing Shiratori's Low Poly Forest">
            <a:extLst>
              <a:ext uri="{FF2B5EF4-FFF2-40B4-BE49-F238E27FC236}">
                <a16:creationId xmlns:a16="http://schemas.microsoft.com/office/drawing/2014/main" id="{DD9944CC-5315-0ABD-07C0-34259C15A3C0}"/>
              </a:ext>
            </a:extLst>
          </p:cNvPr>
          <p:cNvPicPr>
            <a:picLocks noChangeAspect="1"/>
          </p:cNvPicPr>
          <p:nvPr/>
        </p:nvPicPr>
        <p:blipFill>
          <a:blip r:embed="rId5"/>
          <a:srcRect l="40"/>
          <a:stretch>
            <a:fillRect/>
          </a:stretch>
        </p:blipFill>
        <p:spPr>
          <a:xfrm rot="-600000">
            <a:off x="8186047" y="1001677"/>
            <a:ext cx="1712079" cy="8740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9659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3ff6086-f2a9-458c-9457-dcc752793573" xsi:nil="true"/>
    <lcf76f155ced4ddcb4097134ff3c332f xmlns="c9856161-4092-4fc1-b274-711a84f682db">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B4253678532D643B632BB87552A5408" ma:contentTypeVersion="10" ma:contentTypeDescription="Create a new document." ma:contentTypeScope="" ma:versionID="b382afcde2c67800e033530e0c7102f9">
  <xsd:schema xmlns:xsd="http://www.w3.org/2001/XMLSchema" xmlns:xs="http://www.w3.org/2001/XMLSchema" xmlns:p="http://schemas.microsoft.com/office/2006/metadata/properties" xmlns:ns2="c9856161-4092-4fc1-b274-711a84f682db" xmlns:ns3="73ff6086-f2a9-458c-9457-dcc752793573" targetNamespace="http://schemas.microsoft.com/office/2006/metadata/properties" ma:root="true" ma:fieldsID="e217c178e02dc51b6424fbad8bec78c0" ns2:_="" ns3:_="">
    <xsd:import namespace="c9856161-4092-4fc1-b274-711a84f682db"/>
    <xsd:import namespace="73ff6086-f2a9-458c-9457-dcc75279357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856161-4092-4fc1-b274-711a84f682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55d4d40-c45c-4e0b-9c64-09b1aab0207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3ff6086-f2a9-458c-9457-dcc75279357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dace3cd5-6aa4-4f32-84da-1b2a1494c1dc}" ma:internalName="TaxCatchAll" ma:showField="CatchAllData" ma:web="73ff6086-f2a9-458c-9457-dcc7527935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6AD0FC-C1D6-485A-9FAF-A6C575CD010D}">
  <ds:schemaRefs>
    <ds:schemaRef ds:uri="73ff6086-f2a9-458c-9457-dcc752793573"/>
    <ds:schemaRef ds:uri="c9856161-4092-4fc1-b274-711a84f682db"/>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5F23506-20B7-4218-8CEF-8991D0CB9AFD}">
  <ds:schemaRefs>
    <ds:schemaRef ds:uri="73ff6086-f2a9-458c-9457-dcc752793573"/>
    <ds:schemaRef ds:uri="c9856161-4092-4fc1-b274-711a84f682d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88CF067-F687-47E4-9191-69685F8F81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16</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Island Song</vt:lpstr>
      <vt:lpstr>Team Members and Roles</vt:lpstr>
      <vt:lpstr>Overview</vt:lpstr>
      <vt:lpstr>Project Requirements</vt:lpstr>
      <vt:lpstr>Tech Stack</vt:lpstr>
      <vt:lpstr>Project Idea</vt:lpstr>
      <vt:lpstr>Game Story</vt:lpstr>
      <vt:lpstr>World Design</vt:lpstr>
      <vt:lpstr>Puzzles</vt:lpstr>
      <vt:lpstr>Puzzles</vt:lpstr>
      <vt:lpstr>Art Style: Landscape</vt:lpstr>
      <vt:lpstr>Art Style: Character &amp; Animals</vt:lpstr>
      <vt:lpstr>Deliverables</vt:lpstr>
      <vt:lpstr>Timeline </vt:lpstr>
      <vt:lpstr>Project Risks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2025-09-08T21:22:05Z</dcterms:created>
  <dcterms:modified xsi:type="dcterms:W3CDTF">2025-09-19T17:01:58Z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0x010100EB4253678532D643B632BB87552A5408</vt:lpwstr>
  </property>
  <property fmtid="{D5CDD505-2E9C-101B-9397-08002B2CF9AE}" pid="3" name="MediaServiceImageTags">
    <vt:lpwstr/>
  </property>
</Properties>
</file>